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4.xml"/><Relationship Id="rId7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2999740" y="2924810"/>
            <a:ext cx="6505575" cy="120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3092672"/>
            <a:ext cx="380952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3092672"/>
            <a:ext cx="228571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8095" y="3092672"/>
            <a:ext cx="219047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619" y="3044909"/>
            <a:ext cx="219047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4761" y="3044909"/>
            <a:ext cx="285714" cy="2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8571" y="3044909"/>
            <a:ext cx="219047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0952" y="3044909"/>
            <a:ext cx="371428" cy="2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3333" y="3006698"/>
            <a:ext cx="704761" cy="30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201035" y="3092450"/>
            <a:ext cx="29273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237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729740" y="4794250"/>
            <a:ext cx="32385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939280" y="4797425"/>
            <a:ext cx="32385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9396190" y="4794312"/>
            <a:ext cx="285714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1548571" y="5566469"/>
            <a:ext cx="333333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4177142" y="5585535"/>
            <a:ext cx="295238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6786666" y="5585535"/>
            <a:ext cx="285715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white">
          <a:xfrm>
            <a:off x="9548495" y="5585460"/>
            <a:ext cx="3238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white">
          <a:xfrm>
            <a:off x="4334510" y="4805680"/>
            <a:ext cx="32385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644715"/>
            <a:ext cx="10800000" cy="172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431144" y="4800416"/>
            <a:ext cx="219047" cy="2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135905" y="4800416"/>
            <a:ext cx="209523" cy="2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831144" y="4800416"/>
            <a:ext cx="219047" cy="2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440667" y="4800416"/>
            <a:ext cx="390476" cy="2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1896957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9523" y="1896957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8095" y="1896957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805" y="3308350"/>
            <a:ext cx="3784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3336839"/>
            <a:ext cx="219047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5714" y="3327304"/>
            <a:ext cx="28571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29523" y="3336839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2380" y="3336839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199640" y="1844675"/>
            <a:ext cx="28448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380" y="1831285"/>
            <a:ext cx="390476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380" y="1831340"/>
            <a:ext cx="32385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523" y="1831285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95" y="1831285"/>
            <a:ext cx="219047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3272975"/>
            <a:ext cx="390476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380" y="3272790"/>
            <a:ext cx="3238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9047" y="3282523"/>
            <a:ext cx="219047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57820" y="3213100"/>
            <a:ext cx="219075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9" grpId="0" animBg="1"/>
      <p:bldP spid="10" grpId="0" bldLvl="0" animBg="1"/>
      <p:bldP spid="11" grpId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