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B4F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86"/>
          <a:stretch>
            <a:fillRect/>
          </a:stretch>
        </p:blipFill>
        <p:spPr>
          <a:xfrm>
            <a:off x="3359696" y="2924944"/>
            <a:ext cx="5904656" cy="9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02601"/>
            <a:ext cx="9363561" cy="233069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79576" y="2780928"/>
            <a:ext cx="1224136" cy="626674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63752" y="2863174"/>
            <a:ext cx="1440160" cy="576064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03912" y="2790415"/>
            <a:ext cx="1728192" cy="617187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75720" y="2780928"/>
            <a:ext cx="2664296" cy="658310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176120" y="2790415"/>
            <a:ext cx="1008112" cy="617187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548368" y="2863174"/>
            <a:ext cx="3787992" cy="576064"/>
          </a:xfrm>
          <a:prstGeom prst="line">
            <a:avLst/>
          </a:prstGeom>
          <a:ln w="28575">
            <a:solidFill>
              <a:srgbClr val="12B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1191188"/>
            <a:ext cx="2095238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1944052"/>
            <a:ext cx="323809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1944052"/>
            <a:ext cx="314284" cy="2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5238" y="2334779"/>
            <a:ext cx="3295238" cy="140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6080" y="2330297"/>
            <a:ext cx="3384376" cy="145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3605271"/>
            <a:ext cx="20952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3595730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3595730"/>
            <a:ext cx="380952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333" y="3557567"/>
            <a:ext cx="361904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714" y="3595730"/>
            <a:ext cx="219047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4285" y="3605271"/>
            <a:ext cx="209523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6666" y="3595730"/>
            <a:ext cx="380952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8571" y="3557567"/>
            <a:ext cx="361904" cy="3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898062"/>
            <a:ext cx="1828571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509072"/>
            <a:ext cx="1828571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120083"/>
            <a:ext cx="1676190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721546"/>
            <a:ext cx="5854962" cy="3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>
            <a:fillRect/>
          </a:stretch>
        </p:blipFill>
        <p:spPr>
          <a:xfrm>
            <a:off x="720000" y="972000"/>
            <a:ext cx="8184312" cy="264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5238" y="1763564"/>
            <a:ext cx="219047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2440685"/>
            <a:ext cx="228571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333" y="3127343"/>
            <a:ext cx="219047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2023-07-22T06:53:25Z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