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5.xml"/><Relationship Id="rId7" Type="http://schemas.openxmlformats.org/officeDocument/2006/relationships/image" Target="../media/image7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2783840" y="2853055"/>
            <a:ext cx="7429500" cy="1396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82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81904" y="2112029"/>
            <a:ext cx="333333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7619" y="2102487"/>
            <a:ext cx="342857" cy="2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3333" y="2112029"/>
            <a:ext cx="352380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571" y="2112029"/>
            <a:ext cx="342858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43809" y="2112029"/>
            <a:ext cx="352380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6666" y="3180689"/>
            <a:ext cx="352380" cy="2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24761" y="3180689"/>
            <a:ext cx="352380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72380" y="3180689"/>
            <a:ext cx="352380" cy="2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53333" y="3180689"/>
            <a:ext cx="352380" cy="2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72380" y="3180689"/>
            <a:ext cx="352380" cy="21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15238" y="3180689"/>
            <a:ext cx="342857" cy="2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985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1900952" y="5755759"/>
            <a:ext cx="219047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2358095" y="5746213"/>
            <a:ext cx="285714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2881904" y="5755759"/>
            <a:ext cx="219047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3634285" y="5755759"/>
            <a:ext cx="371428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4386666" y="5708027"/>
            <a:ext cx="361904" cy="31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6310476" y="5765306"/>
            <a:ext cx="219047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white">
          <a:xfrm>
            <a:off x="6767619" y="5755759"/>
            <a:ext cx="285714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white">
          <a:xfrm>
            <a:off x="7291428" y="5765306"/>
            <a:ext cx="219047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0"/>
            </p:custDataLst>
          </p:nvPr>
        </p:nvSpPr>
        <p:spPr bwMode="white">
          <a:xfrm>
            <a:off x="8034285" y="5765306"/>
            <a:ext cx="380952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1"/>
            </p:custDataLst>
          </p:nvPr>
        </p:nvSpPr>
        <p:spPr bwMode="white">
          <a:xfrm>
            <a:off x="8796190" y="5717573"/>
            <a:ext cx="361904" cy="31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648570" y="1628801"/>
            <a:ext cx="4509524" cy="2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98571" y="2590310"/>
            <a:ext cx="4509524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380" y="2306094"/>
            <a:ext cx="1828571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2706322"/>
            <a:ext cx="1838095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1904" y="2887378"/>
            <a:ext cx="3133333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9523" y="3268548"/>
            <a:ext cx="2904761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60648"/>
            <a:ext cx="10800000" cy="244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08556"/>
            <a:ext cx="10800000" cy="182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45916" y="3502009"/>
            <a:ext cx="1828571" cy="2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141154" y="3482890"/>
            <a:ext cx="4266666" cy="29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45916" y="4056471"/>
            <a:ext cx="3514285" cy="29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141154" y="4056471"/>
            <a:ext cx="2914285" cy="2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490211"/>
            <a:ext cx="10800000" cy="232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464963" y="5207237"/>
            <a:ext cx="2600000" cy="28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5916" y="5790418"/>
            <a:ext cx="1838095" cy="29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5440" y="6354479"/>
            <a:ext cx="4838095" cy="30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2023-07-22T07:41:12Z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