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/>
          <a:stretch>
            <a:fillRect/>
          </a:stretch>
        </p:blipFill>
        <p:spPr>
          <a:xfrm>
            <a:off x="2855640" y="2132856"/>
            <a:ext cx="6386996" cy="118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>
            <a:fillRect/>
          </a:stretch>
        </p:blipFill>
        <p:spPr>
          <a:xfrm>
            <a:off x="2999656" y="3529905"/>
            <a:ext cx="669997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35" y="2845233"/>
            <a:ext cx="10800000" cy="273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3325" y="3074078"/>
            <a:ext cx="2809523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6182" y="5086016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5230" y="5086016"/>
            <a:ext cx="21904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7611" y="5086016"/>
            <a:ext cx="390476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3772683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3772683"/>
            <a:ext cx="209523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0000" y="4153728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3333" y="4153728"/>
            <a:ext cx="20952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649087"/>
            <a:ext cx="10800000" cy="8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63225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1796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0368" y="5011766"/>
            <a:ext cx="209523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63225" y="5011766"/>
            <a:ext cx="371428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06082" y="4992678"/>
            <a:ext cx="352380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06082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25130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44177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63225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91796" y="5011766"/>
            <a:ext cx="219047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44177" y="5011766"/>
            <a:ext cx="361904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87035" y="4992678"/>
            <a:ext cx="342857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1248963"/>
            <a:ext cx="219047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238" y="1248963"/>
            <a:ext cx="2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1248963"/>
            <a:ext cx="371428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8571" y="3330965"/>
            <a:ext cx="219047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3330965"/>
            <a:ext cx="219047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6190" y="3330965"/>
            <a:ext cx="2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5238" y="3330965"/>
            <a:ext cx="2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34285" y="3330965"/>
            <a:ext cx="2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3333" y="3330965"/>
            <a:ext cx="209523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05714" y="3330965"/>
            <a:ext cx="361904" cy="2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2249"/>
            <a:ext cx="10800000" cy="21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4015238" y="5680298"/>
            <a:ext cx="219047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43809" y="5680298"/>
            <a:ext cx="209523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62857" y="5680298"/>
            <a:ext cx="209523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81904" y="5680298"/>
            <a:ext cx="209523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15238" y="5680298"/>
            <a:ext cx="390476" cy="2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77142" y="5642089"/>
            <a:ext cx="361904" cy="30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2023-07-22T06:42:31Z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