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7"/>
          <a:stretch>
            <a:fillRect/>
          </a:stretch>
        </p:blipFill>
        <p:spPr>
          <a:xfrm>
            <a:off x="2351405" y="2853055"/>
            <a:ext cx="7860030" cy="10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4" y="1849122"/>
            <a:ext cx="219047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1858656"/>
            <a:ext cx="219047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2380" y="1849122"/>
            <a:ext cx="219047" cy="2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0952" y="2497430"/>
            <a:ext cx="209523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047" y="2497430"/>
            <a:ext cx="21904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619" y="2497430"/>
            <a:ext cx="209523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14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02617"/>
            <a:ext cx="371428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515" y="2402807"/>
            <a:ext cx="32385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571" y="2402617"/>
            <a:ext cx="219047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2402617"/>
            <a:ext cx="219047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2380" y="2373972"/>
            <a:ext cx="352380" cy="28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85057"/>
            <a:ext cx="10800000" cy="362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685321" y="3774547"/>
            <a:ext cx="40259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32789" y="3833067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61360" y="3833067"/>
            <a:ext cx="209523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6122" y="3804482"/>
            <a:ext cx="323809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6598" y="5376637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51836" y="5376637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08979" y="6053140"/>
            <a:ext cx="219047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94694" y="6053140"/>
            <a:ext cx="228571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"/>
            </p:custDataLst>
          </p:nvPr>
        </p:nvSpPr>
        <p:spPr bwMode="white">
          <a:xfrm>
            <a:off x="2178716" y="3785977"/>
            <a:ext cx="33464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2477047"/>
            <a:ext cx="1828571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086687"/>
            <a:ext cx="2152380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915" y="4286913"/>
            <a:ext cx="2041813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4944183"/>
            <a:ext cx="2600000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5759" y="4286913"/>
            <a:ext cx="2713325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519077"/>
            <a:ext cx="1409523" cy="2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3120718"/>
            <a:ext cx="1266666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693709"/>
            <a:ext cx="3590476" cy="2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2023-07-22T09:33:17Z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