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CEF"/>
    <a:srgbClr val="9FDFF8"/>
    <a:srgbClr val="F5F7F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5" d="100"/>
          <a:sy n="65" d="100"/>
        </p:scale>
        <p:origin x="1195" y="442"/>
      </p:cViewPr>
      <p:guideLst>
        <p:guide orient="horz" pos="223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image" Target="../media/image8.png"/><Relationship Id="rId2" Type="http://schemas.openxmlformats.org/officeDocument/2006/relationships/tags" Target="../tags/tag3.xml"/><Relationship Id="rId16" Type="http://schemas.openxmlformats.org/officeDocument/2006/relationships/image" Target="../media/image7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4"/>
          <a:stretch>
            <a:fillRect/>
          </a:stretch>
        </p:blipFill>
        <p:spPr>
          <a:xfrm>
            <a:off x="2351405" y="2924810"/>
            <a:ext cx="8300085" cy="111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70" y="2204720"/>
            <a:ext cx="1778000" cy="16516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885" y="2210435"/>
            <a:ext cx="1778000" cy="16516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855" y="2204720"/>
            <a:ext cx="1778000" cy="16516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2204720"/>
            <a:ext cx="1778000" cy="1651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857" y="3289981"/>
            <a:ext cx="219047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1428" y="3289981"/>
            <a:ext cx="219047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0000" y="3289981"/>
            <a:ext cx="219047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5714" y="3251825"/>
            <a:ext cx="352380" cy="3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77142" y="3232747"/>
            <a:ext cx="228571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5714" y="3232747"/>
            <a:ext cx="219047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67619" y="3232747"/>
            <a:ext cx="371427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10476" y="3185052"/>
            <a:ext cx="371427" cy="3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454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2063115" y="1412875"/>
            <a:ext cx="8379460" cy="392811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742180" y="1970405"/>
            <a:ext cx="1281430" cy="450850"/>
          </a:xfrm>
          <a:prstGeom prst="line">
            <a:avLst/>
          </a:prstGeom>
          <a:ln w="28575">
            <a:solidFill>
              <a:srgbClr val="00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4655820" y="2421255"/>
            <a:ext cx="1440180" cy="1871980"/>
          </a:xfrm>
          <a:prstGeom prst="line">
            <a:avLst/>
          </a:prstGeom>
          <a:ln w="28575">
            <a:solidFill>
              <a:srgbClr val="00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>
            <a:off x="4742180" y="3068955"/>
            <a:ext cx="1281430" cy="360045"/>
          </a:xfrm>
          <a:prstGeom prst="line">
            <a:avLst/>
          </a:prstGeom>
          <a:ln w="28575">
            <a:solidFill>
              <a:srgbClr val="00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655820" y="3573145"/>
            <a:ext cx="1367790" cy="864235"/>
          </a:xfrm>
          <a:prstGeom prst="line">
            <a:avLst/>
          </a:prstGeom>
          <a:ln w="28575">
            <a:solidFill>
              <a:srgbClr val="00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 flipV="1">
            <a:off x="4727575" y="3519805"/>
            <a:ext cx="1296035" cy="557531"/>
          </a:xfrm>
          <a:prstGeom prst="line">
            <a:avLst/>
          </a:prstGeom>
          <a:ln w="28575">
            <a:solidFill>
              <a:srgbClr val="00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 flipV="1">
            <a:off x="4742180" y="2708910"/>
            <a:ext cx="1281430" cy="1800860"/>
          </a:xfrm>
          <a:prstGeom prst="line">
            <a:avLst/>
          </a:prstGeom>
          <a:ln w="28575">
            <a:solidFill>
              <a:srgbClr val="00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7"/>
            </p:custDataLst>
          </p:nvPr>
        </p:nvCxnSpPr>
        <p:spPr>
          <a:xfrm flipV="1">
            <a:off x="4742180" y="4509135"/>
            <a:ext cx="1281430" cy="576580"/>
          </a:xfrm>
          <a:prstGeom prst="line">
            <a:avLst/>
          </a:prstGeom>
          <a:ln w="28575">
            <a:solidFill>
              <a:srgbClr val="00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8"/>
            </p:custDataLst>
          </p:nvPr>
        </p:nvCxnSpPr>
        <p:spPr>
          <a:xfrm flipV="1">
            <a:off x="6959600" y="2132330"/>
            <a:ext cx="1281430" cy="1336041"/>
          </a:xfrm>
          <a:prstGeom prst="line">
            <a:avLst/>
          </a:prstGeom>
          <a:ln w="28575">
            <a:solidFill>
              <a:srgbClr val="00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9"/>
            </p:custDataLst>
          </p:nvPr>
        </p:nvCxnSpPr>
        <p:spPr>
          <a:xfrm>
            <a:off x="7031990" y="2421255"/>
            <a:ext cx="1224280" cy="71755"/>
          </a:xfrm>
          <a:prstGeom prst="line">
            <a:avLst/>
          </a:prstGeom>
          <a:ln w="28575">
            <a:solidFill>
              <a:srgbClr val="00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10"/>
            </p:custDataLst>
          </p:nvPr>
        </p:nvCxnSpPr>
        <p:spPr>
          <a:xfrm flipV="1">
            <a:off x="7031990" y="3068956"/>
            <a:ext cx="1209040" cy="1172209"/>
          </a:xfrm>
          <a:prstGeom prst="line">
            <a:avLst/>
          </a:prstGeom>
          <a:ln w="28575">
            <a:solidFill>
              <a:srgbClr val="00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11"/>
            </p:custDataLst>
          </p:nvPr>
        </p:nvCxnSpPr>
        <p:spPr>
          <a:xfrm flipV="1">
            <a:off x="7031990" y="3519806"/>
            <a:ext cx="1263650" cy="865504"/>
          </a:xfrm>
          <a:prstGeom prst="line">
            <a:avLst/>
          </a:prstGeom>
          <a:ln w="28575">
            <a:solidFill>
              <a:srgbClr val="00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12"/>
            </p:custDataLst>
          </p:nvPr>
        </p:nvCxnSpPr>
        <p:spPr>
          <a:xfrm flipV="1">
            <a:off x="7031990" y="4004945"/>
            <a:ext cx="1224280" cy="431800"/>
          </a:xfrm>
          <a:prstGeom prst="line">
            <a:avLst/>
          </a:prstGeom>
          <a:ln w="28575">
            <a:solidFill>
              <a:srgbClr val="00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13"/>
            </p:custDataLst>
          </p:nvPr>
        </p:nvCxnSpPr>
        <p:spPr>
          <a:xfrm>
            <a:off x="6960235" y="3644900"/>
            <a:ext cx="1296035" cy="720090"/>
          </a:xfrm>
          <a:prstGeom prst="line">
            <a:avLst/>
          </a:prstGeom>
          <a:ln w="28575">
            <a:solidFill>
              <a:srgbClr val="00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>
            <p:custDataLst>
              <p:tags r:id="rId14"/>
            </p:custDataLst>
          </p:nvPr>
        </p:nvCxnSpPr>
        <p:spPr>
          <a:xfrm>
            <a:off x="6959600" y="2637155"/>
            <a:ext cx="1336040" cy="2304415"/>
          </a:xfrm>
          <a:prstGeom prst="line">
            <a:avLst/>
          </a:prstGeom>
          <a:ln w="28575">
            <a:solidFill>
              <a:srgbClr val="00AC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290" y="2691765"/>
            <a:ext cx="200787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290" y="3396615"/>
            <a:ext cx="216789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666" y="4163875"/>
            <a:ext cx="4028571" cy="29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580765" y="2818765"/>
            <a:ext cx="434848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3648075" y="3533775"/>
            <a:ext cx="405003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2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2023-07-22T07:48:54Z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