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>
            <a:fillRect/>
          </a:stretch>
        </p:blipFill>
        <p:spPr>
          <a:xfrm>
            <a:off x="3215680" y="2708920"/>
            <a:ext cx="6408712" cy="127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1991217"/>
            <a:ext cx="38095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23" y="1991217"/>
            <a:ext cx="390476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1991217"/>
            <a:ext cx="390476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904" y="1991217"/>
            <a:ext cx="38095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428" y="1991217"/>
            <a:ext cx="390476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0000" y="1991217"/>
            <a:ext cx="38095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3333" y="2772300"/>
            <a:ext cx="38095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2857" y="2772300"/>
            <a:ext cx="390476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91428" y="2772300"/>
            <a:ext cx="38095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5238" y="2772300"/>
            <a:ext cx="38095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34285" y="2772300"/>
            <a:ext cx="390476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3333" y="2772300"/>
            <a:ext cx="390476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48568"/>
            <a:ext cx="10800000" cy="27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2910476" y="4087731"/>
            <a:ext cx="685714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05714" y="4087731"/>
            <a:ext cx="695238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10476" y="4087731"/>
            <a:ext cx="523809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04048" y="4464576"/>
            <a:ext cx="1391552" cy="13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1864" y="4464576"/>
            <a:ext cx="1210040" cy="13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42430" y="4619448"/>
            <a:ext cx="1758026" cy="13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567608" y="4464576"/>
            <a:ext cx="1584176" cy="13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40016" y="4464576"/>
            <a:ext cx="1512168" cy="13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310476" y="4619448"/>
            <a:ext cx="1012274" cy="138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3756471"/>
            <a:ext cx="2847619" cy="2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347694"/>
            <a:ext cx="2285714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4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335321"/>
            <a:ext cx="2847619" cy="2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927128"/>
            <a:ext cx="4076190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"/>
          <a:stretch>
            <a:fillRect/>
          </a:stretch>
        </p:blipFill>
        <p:spPr>
          <a:xfrm>
            <a:off x="1271464" y="4082108"/>
            <a:ext cx="10800080" cy="227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71374" y="4736454"/>
            <a:ext cx="4276190" cy="2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1374" y="5338113"/>
            <a:ext cx="4276190" cy="2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1374" y="5939773"/>
            <a:ext cx="5571428" cy="3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