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AEE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25"/>
        <p:guide pos="381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8"/>
          <a:stretch>
            <a:fillRect/>
          </a:stretch>
        </p:blipFill>
        <p:spPr>
          <a:xfrm>
            <a:off x="2999740" y="2780665"/>
            <a:ext cx="6872605" cy="119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0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59560" y="1588135"/>
            <a:ext cx="9680575" cy="258889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707640" y="2591435"/>
            <a:ext cx="2164080" cy="909320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151630" y="2708910"/>
            <a:ext cx="1008380" cy="720090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375910" y="2637155"/>
            <a:ext cx="1368425" cy="935990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871335" y="2591435"/>
            <a:ext cx="1368425" cy="935990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392035" y="2764155"/>
            <a:ext cx="360045" cy="664845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719830" y="2708910"/>
            <a:ext cx="4896485" cy="720090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9048115" y="2708910"/>
            <a:ext cx="792480" cy="664845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3129397"/>
            <a:ext cx="1038095" cy="31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0476" y="3138943"/>
            <a:ext cx="1028571" cy="29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380" y="3177127"/>
            <a:ext cx="219047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0000" y="3768979"/>
            <a:ext cx="1028571" cy="31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10476" y="3768979"/>
            <a:ext cx="1028571" cy="31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72380" y="3816709"/>
            <a:ext cx="219047" cy="22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0000" y="4408562"/>
            <a:ext cx="1028571" cy="29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10476" y="4399016"/>
            <a:ext cx="1028571" cy="31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72380" y="4437200"/>
            <a:ext cx="219047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53333" y="4437200"/>
            <a:ext cx="1790476" cy="29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00855" y="3115945"/>
            <a:ext cx="37846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619" y="3134835"/>
            <a:ext cx="219047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4761" y="3134835"/>
            <a:ext cx="285714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39047" y="3134835"/>
            <a:ext cx="219047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81904" y="3134835"/>
            <a:ext cx="400000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1904" y="3134835"/>
            <a:ext cx="380952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96480" y="3158490"/>
            <a:ext cx="323850" cy="21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39047" y="3144363"/>
            <a:ext cx="219047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67445" y="3076575"/>
            <a:ext cx="224155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644715"/>
            <a:ext cx="10800000" cy="249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1608948" y="4493869"/>
            <a:ext cx="6066666" cy="29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1618472" y="5734206"/>
            <a:ext cx="476190" cy="28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bldLvl="0" animBg="1"/>
      <p:bldP spid="13" grpId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2423654"/>
            <a:ext cx="1828571" cy="30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015776"/>
            <a:ext cx="2419047" cy="30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3607899"/>
            <a:ext cx="2904761" cy="29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2023-07-22T08:46:51Z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