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23" y="6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image" Target="../media/image4.png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5" Type="http://schemas.openxmlformats.org/officeDocument/2006/relationships/tags" Target="../tags/tag7.xml"/><Relationship Id="rId15" Type="http://schemas.openxmlformats.org/officeDocument/2006/relationships/image" Target="../media/image6.png"/><Relationship Id="rId10" Type="http://schemas.openxmlformats.org/officeDocument/2006/relationships/tags" Target="../tags/tag12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70" t="45991" r="23989"/>
          <a:stretch>
            <a:fillRect/>
          </a:stretch>
        </p:blipFill>
        <p:spPr>
          <a:xfrm>
            <a:off x="2927648" y="3645024"/>
            <a:ext cx="6924675" cy="1099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82" t="-5760" r="80209" b="55180"/>
          <a:stretch>
            <a:fillRect/>
          </a:stretch>
        </p:blipFill>
        <p:spPr>
          <a:xfrm>
            <a:off x="4295800" y="2018821"/>
            <a:ext cx="3302000" cy="1170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9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05420" y="2105660"/>
            <a:ext cx="390525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62857" y="2115784"/>
            <a:ext cx="219047" cy="23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1428" y="2125316"/>
            <a:ext cx="219047" cy="228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77142" y="2087189"/>
            <a:ext cx="361904" cy="285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81904" y="2802055"/>
            <a:ext cx="1380953" cy="305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948055" y="1700530"/>
            <a:ext cx="5819140" cy="1844675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white">
          <a:xfrm>
            <a:off x="8322945" y="2087245"/>
            <a:ext cx="345440" cy="26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2960"/>
            <a:ext cx="10800000" cy="1973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2386666" y="4469150"/>
            <a:ext cx="209523" cy="238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4748571" y="4469150"/>
            <a:ext cx="228571" cy="238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white">
          <a:xfrm>
            <a:off x="7139047" y="4469150"/>
            <a:ext cx="209523" cy="238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white">
          <a:xfrm>
            <a:off x="9510476" y="4469150"/>
            <a:ext cx="219047" cy="238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8"/>
            </p:custDataLst>
          </p:nvPr>
        </p:nvSpPr>
        <p:spPr bwMode="white">
          <a:xfrm>
            <a:off x="2386666" y="5117457"/>
            <a:ext cx="209523" cy="238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9"/>
            </p:custDataLst>
          </p:nvPr>
        </p:nvSpPr>
        <p:spPr bwMode="white">
          <a:xfrm>
            <a:off x="4758095" y="5117457"/>
            <a:ext cx="219047" cy="238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0"/>
            </p:custDataLst>
          </p:nvPr>
        </p:nvSpPr>
        <p:spPr bwMode="white">
          <a:xfrm>
            <a:off x="7129523" y="5117457"/>
            <a:ext cx="219047" cy="228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1"/>
            </p:custDataLst>
          </p:nvPr>
        </p:nvSpPr>
        <p:spPr bwMode="white">
          <a:xfrm>
            <a:off x="9510476" y="5117457"/>
            <a:ext cx="219047" cy="238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9" grpId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3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4761" y="2449312"/>
            <a:ext cx="1819047" cy="285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5238" y="3040237"/>
            <a:ext cx="3057142" cy="295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4761" y="4298335"/>
            <a:ext cx="1819047" cy="295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5238" y="4898791"/>
            <a:ext cx="2752380" cy="295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3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3809" y="2023500"/>
            <a:ext cx="219047" cy="238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67619" y="2023500"/>
            <a:ext cx="219047" cy="238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91428" y="2023500"/>
            <a:ext cx="219047" cy="238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10476" y="2023500"/>
            <a:ext cx="209523" cy="238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9523" y="2816904"/>
            <a:ext cx="219047" cy="238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62857" y="2816904"/>
            <a:ext cx="219047" cy="238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91428" y="2816904"/>
            <a:ext cx="219047" cy="238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10476" y="2816904"/>
            <a:ext cx="209523" cy="238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830898"/>
            <a:ext cx="1828571" cy="305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441671"/>
            <a:ext cx="1828571" cy="305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864" y="3042920"/>
            <a:ext cx="8562543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2023-07-22T09:31:43Z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