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3071664" y="2780928"/>
            <a:ext cx="6941391" cy="1086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3385151"/>
            <a:ext cx="3038095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3385151"/>
            <a:ext cx="2533333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4129126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4129126"/>
            <a:ext cx="209523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2380" y="4119588"/>
            <a:ext cx="39047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285" y="4100512"/>
            <a:ext cx="361904" cy="2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81904" y="4129126"/>
            <a:ext cx="20952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91428" y="4129126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53333" y="4129126"/>
            <a:ext cx="371428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05714" y="4110050"/>
            <a:ext cx="352380" cy="27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3831025"/>
            <a:ext cx="228571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3831025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1904" y="3831025"/>
            <a:ext cx="371428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3802435"/>
            <a:ext cx="361904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3840555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5714" y="3840555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9047" y="3831025"/>
            <a:ext cx="390476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0952" y="3792905"/>
            <a:ext cx="361904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62857" y="3859615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81904" y="3850085"/>
            <a:ext cx="219047" cy="2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34285" y="3859615"/>
            <a:ext cx="371428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86666" y="3821495"/>
            <a:ext cx="361904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1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924657"/>
            <a:ext cx="219047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7619" y="1915130"/>
            <a:ext cx="264085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1924657"/>
            <a:ext cx="219047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428" y="1915130"/>
            <a:ext cx="276980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333" y="2705835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2380" y="2705835"/>
            <a:ext cx="191372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2705835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81904" y="2705835"/>
            <a:ext cx="278392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3930" y="1700530"/>
            <a:ext cx="11398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6333" y="2705835"/>
            <a:ext cx="1179379" cy="2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4284" y="1867497"/>
            <a:ext cx="1518300" cy="55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31992" y="2677400"/>
            <a:ext cx="1149788" cy="38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16385"/>
            <a:ext cx="10800000" cy="295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358095" y="4451229"/>
            <a:ext cx="219047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15238" y="4451229"/>
            <a:ext cx="285714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39047" y="4451229"/>
            <a:ext cx="20952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81905" y="4451229"/>
            <a:ext cx="371428" cy="2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39047" y="4622886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29523" y="4622886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43809" y="4622886"/>
            <a:ext cx="342857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434285" y="4613349"/>
            <a:ext cx="333333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24761" y="4622886"/>
            <a:ext cx="333333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67619" y="5586073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815238" y="5576536"/>
            <a:ext cx="285714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39047" y="5586073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081904" y="5576536"/>
            <a:ext cx="371428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53333" y="5786340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43809" y="5786340"/>
            <a:ext cx="333333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691428" y="5786340"/>
            <a:ext cx="333333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515236" y="4377729"/>
            <a:ext cx="2004763" cy="60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24761" y="1889115"/>
            <a:ext cx="21904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333" y="1898669"/>
            <a:ext cx="219047" cy="2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90" y="1889115"/>
            <a:ext cx="371428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9047" y="1850902"/>
            <a:ext cx="361904" cy="31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4761" y="2682038"/>
            <a:ext cx="21904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809" y="2682038"/>
            <a:ext cx="21904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96190" y="2682038"/>
            <a:ext cx="371428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9047" y="2643825"/>
            <a:ext cx="361904" cy="3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10476" y="3350769"/>
            <a:ext cx="1771428" cy="3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286" y="1850902"/>
            <a:ext cx="4720856" cy="1770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