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2783840" y="2853055"/>
            <a:ext cx="6748780" cy="105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4285" y="1907786"/>
            <a:ext cx="219047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333" y="1907786"/>
            <a:ext cx="380952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380" y="2834025"/>
            <a:ext cx="219047" cy="2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285" y="2834025"/>
            <a:ext cx="228571" cy="2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761" y="3578835"/>
            <a:ext cx="1790476" cy="3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3403869"/>
            <a:ext cx="800000" cy="2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3403869"/>
            <a:ext cx="628571" cy="2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523" y="3403869"/>
            <a:ext cx="809523" cy="28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764323"/>
            <a:ext cx="1038095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80" y="1764323"/>
            <a:ext cx="361904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4761" y="1802507"/>
            <a:ext cx="190476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2394363"/>
            <a:ext cx="695238" cy="31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00" y="2403909"/>
            <a:ext cx="361904" cy="2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2380" y="2432547"/>
            <a:ext cx="190476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2857" y="3024403"/>
            <a:ext cx="695238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20000" y="3024403"/>
            <a:ext cx="361904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53333" y="3062587"/>
            <a:ext cx="219047" cy="23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39047" y="3692627"/>
            <a:ext cx="1790476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96312"/>
            <a:ext cx="1685714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277668"/>
            <a:ext cx="3352380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391" y="3717032"/>
            <a:ext cx="1979330" cy="39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402952"/>
            <a:ext cx="1247619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9736" y="3717032"/>
            <a:ext cx="1943829" cy="39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430953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2430953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2430953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4761" y="2430953"/>
            <a:ext cx="1790476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2023-07-22T07:46:25Z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