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6" d="100"/>
          <a:sy n="56" d="100"/>
        </p:scale>
        <p:origin x="1546" y="638"/>
      </p:cViewPr>
      <p:guideLst>
        <p:guide orient="horz" pos="2127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/>
          <a:stretch>
            <a:fillRect/>
          </a:stretch>
        </p:blipFill>
        <p:spPr>
          <a:xfrm>
            <a:off x="3215640" y="2877820"/>
            <a:ext cx="6262370" cy="110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6190" y="2517498"/>
            <a:ext cx="342857" cy="2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190" y="2517498"/>
            <a:ext cx="333333" cy="2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6666" y="2517498"/>
            <a:ext cx="342857" cy="2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142" y="2517498"/>
            <a:ext cx="342857" cy="2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7142" y="2517498"/>
            <a:ext cx="342857" cy="2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7142" y="2517498"/>
            <a:ext cx="333333" cy="2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7619" y="2517498"/>
            <a:ext cx="342857" cy="2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96190" y="3528750"/>
            <a:ext cx="342857" cy="2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6190" y="3528750"/>
            <a:ext cx="333333" cy="2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86666" y="3528750"/>
            <a:ext cx="342857" cy="2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86666" y="3528750"/>
            <a:ext cx="333333" cy="2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86666" y="3528750"/>
            <a:ext cx="333333" cy="2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77142" y="3528750"/>
            <a:ext cx="333333" cy="2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77142" y="3528750"/>
            <a:ext cx="323809" cy="2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0000" y="2565927"/>
            <a:ext cx="219047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2565927"/>
            <a:ext cx="219047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1428" y="2575471"/>
            <a:ext cx="380952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333" y="2527749"/>
            <a:ext cx="361904" cy="3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2857" y="2527749"/>
            <a:ext cx="1695238" cy="3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7619" y="3071784"/>
            <a:ext cx="2523809" cy="3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20000" y="4102587"/>
            <a:ext cx="219047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39047" y="4102587"/>
            <a:ext cx="228571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91428" y="4102587"/>
            <a:ext cx="380952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3333" y="4064409"/>
            <a:ext cx="361904" cy="31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72380" y="4073953"/>
            <a:ext cx="1695239" cy="29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67619" y="4608444"/>
            <a:ext cx="2523809" cy="3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39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3081396"/>
            <a:ext cx="1828571" cy="2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428" y="3081396"/>
            <a:ext cx="1838095" cy="2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3672729"/>
            <a:ext cx="2533333" cy="29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0952" y="3672729"/>
            <a:ext cx="2533333" cy="29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16083"/>
            <a:ext cx="10800000" cy="252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89932" y="4978510"/>
            <a:ext cx="1838095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89932" y="5597893"/>
            <a:ext cx="961904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04217" y="5578835"/>
            <a:ext cx="476190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99456" y="6179161"/>
            <a:ext cx="942857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720090" y="972185"/>
            <a:ext cx="9552395" cy="225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2024048"/>
            <a:ext cx="219047" cy="22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619" y="2014484"/>
            <a:ext cx="228572" cy="23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7142" y="2014484"/>
            <a:ext cx="219047" cy="23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7619" y="2817866"/>
            <a:ext cx="219047" cy="22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7142" y="2817866"/>
            <a:ext cx="209523" cy="23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77142" y="2817866"/>
            <a:ext cx="209523" cy="23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2023-07-22T08:49:30Z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