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C0FF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>
            <a:fillRect/>
          </a:stretch>
        </p:blipFill>
        <p:spPr>
          <a:xfrm>
            <a:off x="2927648" y="2708920"/>
            <a:ext cx="6637426" cy="137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69557"/>
            <a:ext cx="11177195" cy="4096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628800"/>
            <a:ext cx="9361040" cy="3637466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V="1">
            <a:off x="8040216" y="2345570"/>
            <a:ext cx="1368152" cy="651382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752184" y="2345570"/>
            <a:ext cx="1584176" cy="867406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287688" y="2204864"/>
            <a:ext cx="576064" cy="140706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287750" y="2493012"/>
            <a:ext cx="3312160" cy="360045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287688" y="3833729"/>
            <a:ext cx="936104" cy="95627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287688" y="4293097"/>
            <a:ext cx="3672408" cy="216023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375920" y="3311270"/>
            <a:ext cx="4104456" cy="981827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5375920" y="3717032"/>
            <a:ext cx="4104456" cy="212324"/>
          </a:xfrm>
          <a:prstGeom prst="line">
            <a:avLst/>
          </a:prstGeom>
          <a:ln w="28575">
            <a:solidFill>
              <a:srgbClr val="1EC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2631010"/>
            <a:ext cx="219047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0476" y="2631010"/>
            <a:ext cx="219047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9523" y="3632137"/>
            <a:ext cx="219047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10476" y="3632137"/>
            <a:ext cx="219047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29523" y="4270951"/>
            <a:ext cx="219047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10476" y="4270951"/>
            <a:ext cx="219047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753" y="3469353"/>
            <a:ext cx="5795471" cy="56392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182" y="4108167"/>
            <a:ext cx="5964058" cy="563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36004"/>
            <a:ext cx="1819047" cy="2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927390"/>
            <a:ext cx="3476190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79469"/>
            <a:ext cx="10800000" cy="29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7614" y="3676416"/>
            <a:ext cx="4095238" cy="2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614" y="4287438"/>
            <a:ext cx="1819047" cy="2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614" y="4879366"/>
            <a:ext cx="4380952" cy="2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5709" y="5480841"/>
            <a:ext cx="1780952" cy="3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1410"/>
            <a:ext cx="10812780" cy="189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4578985" y="1837055"/>
            <a:ext cx="19665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4625975" y="2282825"/>
            <a:ext cx="449770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2023-07-22T06:49:35Z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