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16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97BA3-A9E1-433D-B989-245E004BF157}" type="datetimeFigureOut">
              <a:rPr lang="zh-CN" altLang="en-US" smtClean="0"/>
              <a:t>2023-07-22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EF908-DA11-47AC-B2C9-1B05E94842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EF908-DA11-47AC-B2C9-1B05E948421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>
            <a:fillRect/>
          </a:stretch>
        </p:blipFill>
        <p:spPr>
          <a:xfrm>
            <a:off x="3287688" y="2852936"/>
            <a:ext cx="5944100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548571" y="3454428"/>
            <a:ext cx="390476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2857" y="3454428"/>
            <a:ext cx="380952" cy="2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9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6694" y="1910734"/>
            <a:ext cx="363999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4189" y="1910734"/>
            <a:ext cx="373099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7594" y="2813012"/>
            <a:ext cx="209299" cy="21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4089" y="2813012"/>
            <a:ext cx="209299" cy="21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0394" y="3706177"/>
            <a:ext cx="209299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44890" y="3706177"/>
            <a:ext cx="181999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65487" y="3697063"/>
            <a:ext cx="1019198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84498" y="4417063"/>
            <a:ext cx="718899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60893" y="5191746"/>
            <a:ext cx="200199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783587" y="5191746"/>
            <a:ext cx="363999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5238" y="1582141"/>
            <a:ext cx="3976705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2297151"/>
            <a:ext cx="1352380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3555568"/>
            <a:ext cx="2114285" cy="2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5238" y="4137110"/>
            <a:ext cx="2876190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91944" y="1677670"/>
            <a:ext cx="1945506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812655"/>
            <a:ext cx="2114285" cy="28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395382"/>
            <a:ext cx="2580952" cy="3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2023-07-22T06:39:15Z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