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47401"/>
          <a:stretch>
            <a:fillRect/>
          </a:stretch>
        </p:blipFill>
        <p:spPr>
          <a:xfrm>
            <a:off x="4079776" y="2276872"/>
            <a:ext cx="4452774" cy="1160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5" t="57329" r="32220"/>
          <a:stretch>
            <a:fillRect/>
          </a:stretch>
        </p:blipFill>
        <p:spPr>
          <a:xfrm>
            <a:off x="3215680" y="3573016"/>
            <a:ext cx="5664032" cy="89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1868477"/>
            <a:ext cx="676190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1868477"/>
            <a:ext cx="685714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0476" y="1868477"/>
            <a:ext cx="685714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87488" y="2311948"/>
            <a:ext cx="1728192" cy="176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919292" y="2363621"/>
            <a:ext cx="1728192" cy="176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596112" y="2334940"/>
            <a:ext cx="1728192" cy="176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344511"/>
            <a:ext cx="2714285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925922"/>
            <a:ext cx="3180952" cy="2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184058"/>
            <a:ext cx="2866666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4775000"/>
            <a:ext cx="3333333" cy="2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450387"/>
            <a:ext cx="2714285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41741"/>
            <a:ext cx="3180952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3081904" y="3272693"/>
            <a:ext cx="323809" cy="200475"/>
          </a:xfrm>
          <a:prstGeom prst="rect">
            <a:avLst/>
          </a:prstGeom>
          <a:solidFill>
            <a:srgbClr val="FFFEF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6120000" y="3291786"/>
            <a:ext cx="323809" cy="200475"/>
          </a:xfrm>
          <a:prstGeom prst="rect">
            <a:avLst/>
          </a:prstGeom>
          <a:solidFill>
            <a:srgbClr val="FFFEF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9177142" y="3339518"/>
            <a:ext cx="323809" cy="200475"/>
          </a:xfrm>
          <a:prstGeom prst="rect">
            <a:avLst/>
          </a:prstGeom>
          <a:solidFill>
            <a:srgbClr val="FFFEF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4539047" y="3501808"/>
            <a:ext cx="323809" cy="200475"/>
          </a:xfrm>
          <a:prstGeom prst="rect">
            <a:avLst/>
          </a:prstGeom>
          <a:solidFill>
            <a:srgbClr val="FFFEF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7662857" y="3539994"/>
            <a:ext cx="323809" cy="200475"/>
          </a:xfrm>
          <a:prstGeom prst="rect">
            <a:avLst/>
          </a:prstGeom>
          <a:solidFill>
            <a:srgbClr val="FFFEF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7619" y="4504185"/>
            <a:ext cx="1780952" cy="29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2023-07-22T06:28:11Z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