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BF0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80697F-B853-9A52-7B68-EEB590F0EFE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890"/>
          <a:stretch/>
        </p:blipFill>
        <p:spPr>
          <a:xfrm>
            <a:off x="2639616" y="2852936"/>
            <a:ext cx="7640268" cy="1203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5A102A-EA36-FAFE-7FF4-17AEF99861E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5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1628800"/>
            <a:ext cx="9721080" cy="2397944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2711624" y="2420888"/>
            <a:ext cx="4525100" cy="511076"/>
          </a:xfrm>
          <a:prstGeom prst="line">
            <a:avLst/>
          </a:prstGeom>
          <a:ln w="28575">
            <a:solidFill>
              <a:srgbClr val="00AB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3359696" y="2276872"/>
            <a:ext cx="47408" cy="648072"/>
          </a:xfrm>
          <a:prstGeom prst="line">
            <a:avLst/>
          </a:prstGeom>
          <a:ln w="28575">
            <a:solidFill>
              <a:srgbClr val="00AB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4799856" y="2374879"/>
            <a:ext cx="576064" cy="557085"/>
          </a:xfrm>
          <a:prstGeom prst="line">
            <a:avLst/>
          </a:prstGeom>
          <a:ln w="28575">
            <a:solidFill>
              <a:srgbClr val="00AB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5375920" y="2413868"/>
            <a:ext cx="396044" cy="518096"/>
          </a:xfrm>
          <a:prstGeom prst="line">
            <a:avLst/>
          </a:prstGeom>
          <a:ln w="28575">
            <a:solidFill>
              <a:srgbClr val="00AB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7032104" y="2374879"/>
            <a:ext cx="2448272" cy="557085"/>
          </a:xfrm>
          <a:prstGeom prst="line">
            <a:avLst/>
          </a:prstGeom>
          <a:ln w="28575">
            <a:solidFill>
              <a:srgbClr val="00AB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7342909" y="2276872"/>
            <a:ext cx="625299" cy="623346"/>
          </a:xfrm>
          <a:prstGeom prst="line">
            <a:avLst/>
          </a:prstGeom>
          <a:ln w="28575">
            <a:solidFill>
              <a:srgbClr val="00AB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3407104" y="2374879"/>
            <a:ext cx="5713232" cy="557085"/>
          </a:xfrm>
          <a:prstGeom prst="line">
            <a:avLst/>
          </a:prstGeom>
          <a:ln w="28575">
            <a:solidFill>
              <a:srgbClr val="00AB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9624392" y="2374879"/>
            <a:ext cx="576064" cy="557085"/>
          </a:xfrm>
          <a:prstGeom prst="line">
            <a:avLst/>
          </a:prstGeom>
          <a:ln w="28575">
            <a:solidFill>
              <a:srgbClr val="00AB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6600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51EB73-372C-B3B3-C3C5-5757CED37C9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8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05332A5-BFB3-B71D-A3FC-27E9BA4400CB}"/>
              </a:ext>
            </a:extLst>
          </p:cNvPr>
          <p:cNvSpPr/>
          <p:nvPr/>
        </p:nvSpPr>
        <p:spPr bwMode="white">
          <a:xfrm>
            <a:off x="1567619" y="3112020"/>
            <a:ext cx="228571" cy="238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3069725-50BE-FFE1-8A80-732233D048A4}"/>
              </a:ext>
            </a:extLst>
          </p:cNvPr>
          <p:cNvSpPr/>
          <p:nvPr/>
        </p:nvSpPr>
        <p:spPr bwMode="white">
          <a:xfrm>
            <a:off x="2024761" y="3112020"/>
            <a:ext cx="295238" cy="229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DCC8FF2-6710-6807-437D-601499F8DE24}"/>
              </a:ext>
            </a:extLst>
          </p:cNvPr>
          <p:cNvSpPr/>
          <p:nvPr/>
        </p:nvSpPr>
        <p:spPr bwMode="white">
          <a:xfrm>
            <a:off x="2548571" y="3112020"/>
            <a:ext cx="219047" cy="238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B9319C9-40BB-D774-CB12-33B4DE6DF86E}"/>
              </a:ext>
            </a:extLst>
          </p:cNvPr>
          <p:cNvSpPr/>
          <p:nvPr/>
        </p:nvSpPr>
        <p:spPr bwMode="white">
          <a:xfrm>
            <a:off x="3377142" y="3112020"/>
            <a:ext cx="219047" cy="238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60CAA5F-709E-565E-54B6-9DE886492E78}"/>
              </a:ext>
            </a:extLst>
          </p:cNvPr>
          <p:cNvSpPr/>
          <p:nvPr/>
        </p:nvSpPr>
        <p:spPr bwMode="white">
          <a:xfrm>
            <a:off x="3891428" y="3064252"/>
            <a:ext cx="361904" cy="315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2FF4A98-61E6-59D3-483E-B3E932DE9477}"/>
              </a:ext>
            </a:extLst>
          </p:cNvPr>
          <p:cNvSpPr/>
          <p:nvPr/>
        </p:nvSpPr>
        <p:spPr bwMode="white">
          <a:xfrm>
            <a:off x="4967619" y="3112020"/>
            <a:ext cx="219047" cy="238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E1B91C93-93D5-5CF6-2956-9B1AB98B75E6}"/>
              </a:ext>
            </a:extLst>
          </p:cNvPr>
          <p:cNvSpPr/>
          <p:nvPr/>
        </p:nvSpPr>
        <p:spPr bwMode="white">
          <a:xfrm>
            <a:off x="5415238" y="3112020"/>
            <a:ext cx="295238" cy="229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5C9BCB3D-F4E0-9C98-6218-B12CE508271B}"/>
              </a:ext>
            </a:extLst>
          </p:cNvPr>
          <p:cNvSpPr/>
          <p:nvPr/>
        </p:nvSpPr>
        <p:spPr bwMode="white">
          <a:xfrm>
            <a:off x="5939047" y="3112020"/>
            <a:ext cx="219047" cy="238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B14FBF46-2C5A-5C41-C5DC-E51BC76130BD}"/>
              </a:ext>
            </a:extLst>
          </p:cNvPr>
          <p:cNvSpPr/>
          <p:nvPr/>
        </p:nvSpPr>
        <p:spPr bwMode="white">
          <a:xfrm>
            <a:off x="6700952" y="3112020"/>
            <a:ext cx="371428" cy="238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FDE6D4A9-03A0-821F-5263-2121BD6871FD}"/>
              </a:ext>
            </a:extLst>
          </p:cNvPr>
          <p:cNvSpPr/>
          <p:nvPr/>
        </p:nvSpPr>
        <p:spPr bwMode="white">
          <a:xfrm>
            <a:off x="7281904" y="3073805"/>
            <a:ext cx="361905" cy="305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BF04E38A-6897-782B-1027-92A337213ABE}"/>
              </a:ext>
            </a:extLst>
          </p:cNvPr>
          <p:cNvSpPr/>
          <p:nvPr/>
        </p:nvSpPr>
        <p:spPr bwMode="white">
          <a:xfrm>
            <a:off x="8358095" y="3112020"/>
            <a:ext cx="219047" cy="238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569E299B-535C-358C-026B-B3A541BF46A0}"/>
              </a:ext>
            </a:extLst>
          </p:cNvPr>
          <p:cNvSpPr/>
          <p:nvPr/>
        </p:nvSpPr>
        <p:spPr bwMode="white">
          <a:xfrm>
            <a:off x="8815238" y="3112020"/>
            <a:ext cx="285714" cy="229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852BB9BA-195A-0A8C-A136-9CAF71003FE6}"/>
              </a:ext>
            </a:extLst>
          </p:cNvPr>
          <p:cNvSpPr/>
          <p:nvPr/>
        </p:nvSpPr>
        <p:spPr bwMode="white">
          <a:xfrm>
            <a:off x="9329523" y="3112020"/>
            <a:ext cx="228571" cy="238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A7496B7E-7992-86A0-78AA-F4919C338EC4}"/>
              </a:ext>
            </a:extLst>
          </p:cNvPr>
          <p:cNvSpPr/>
          <p:nvPr/>
        </p:nvSpPr>
        <p:spPr bwMode="white">
          <a:xfrm>
            <a:off x="10081904" y="3112020"/>
            <a:ext cx="380952" cy="238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C7095B88-AA6B-F853-423B-D1A03FF65FC5}"/>
              </a:ext>
            </a:extLst>
          </p:cNvPr>
          <p:cNvSpPr/>
          <p:nvPr/>
        </p:nvSpPr>
        <p:spPr bwMode="white">
          <a:xfrm>
            <a:off x="10672380" y="3083359"/>
            <a:ext cx="371428" cy="286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3722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9EED84-2827-77CC-4714-D11E8DA15D9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843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A52A2C-4083-E944-267E-BFAE9D113903}"/>
              </a:ext>
            </a:extLst>
          </p:cNvPr>
          <p:cNvSpPr/>
          <p:nvPr/>
        </p:nvSpPr>
        <p:spPr bwMode="white">
          <a:xfrm>
            <a:off x="4215238" y="1870434"/>
            <a:ext cx="200000" cy="219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E6A680-1A59-D457-77D4-A60480046D0A}"/>
              </a:ext>
            </a:extLst>
          </p:cNvPr>
          <p:cNvSpPr/>
          <p:nvPr/>
        </p:nvSpPr>
        <p:spPr bwMode="white">
          <a:xfrm>
            <a:off x="6548571" y="1870434"/>
            <a:ext cx="209523" cy="229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F9A4D40-A337-CE3B-527A-BDAD47049650}"/>
              </a:ext>
            </a:extLst>
          </p:cNvPr>
          <p:cNvSpPr/>
          <p:nvPr/>
        </p:nvSpPr>
        <p:spPr bwMode="white">
          <a:xfrm>
            <a:off x="8891428" y="1870434"/>
            <a:ext cx="200000" cy="229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8F97B68-CB89-DEB0-5068-64211E8B2DF0}"/>
              </a:ext>
            </a:extLst>
          </p:cNvPr>
          <p:cNvSpPr/>
          <p:nvPr/>
        </p:nvSpPr>
        <p:spPr bwMode="white">
          <a:xfrm>
            <a:off x="3634285" y="2845330"/>
            <a:ext cx="209523" cy="219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654B1D5-CBDB-5179-3241-7B38D58CBD62}"/>
              </a:ext>
            </a:extLst>
          </p:cNvPr>
          <p:cNvSpPr/>
          <p:nvPr/>
        </p:nvSpPr>
        <p:spPr bwMode="white">
          <a:xfrm>
            <a:off x="4777142" y="2845330"/>
            <a:ext cx="209523" cy="219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EDB0F21-DACB-3F5A-C4BF-BA8E851BBD4E}"/>
              </a:ext>
            </a:extLst>
          </p:cNvPr>
          <p:cNvSpPr/>
          <p:nvPr/>
        </p:nvSpPr>
        <p:spPr bwMode="white">
          <a:xfrm>
            <a:off x="5977142" y="2845330"/>
            <a:ext cx="209523" cy="219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A0622D2-7844-2BC4-140B-19C56910D7E6}"/>
              </a:ext>
            </a:extLst>
          </p:cNvPr>
          <p:cNvSpPr/>
          <p:nvPr/>
        </p:nvSpPr>
        <p:spPr bwMode="white">
          <a:xfrm>
            <a:off x="7120000" y="2845330"/>
            <a:ext cx="200000" cy="219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A5E59E7-C1AA-AC68-3723-D0B30F89E272}"/>
              </a:ext>
            </a:extLst>
          </p:cNvPr>
          <p:cNvSpPr/>
          <p:nvPr/>
        </p:nvSpPr>
        <p:spPr bwMode="white">
          <a:xfrm>
            <a:off x="8310476" y="2845330"/>
            <a:ext cx="209523" cy="219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2ADDB90-1E14-DB4C-6388-2CADDA16C21E}"/>
              </a:ext>
            </a:extLst>
          </p:cNvPr>
          <p:cNvSpPr/>
          <p:nvPr/>
        </p:nvSpPr>
        <p:spPr bwMode="white">
          <a:xfrm>
            <a:off x="9453333" y="2845330"/>
            <a:ext cx="209523" cy="219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B31B15C7-CD86-32AC-A334-FCC9D572636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69727"/>
            <a:ext cx="10800000" cy="1973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1CB8C99-DF9F-C8C9-320F-BA9D08580068}"/>
              </a:ext>
            </a:extLst>
          </p:cNvPr>
          <p:cNvSpPr/>
          <p:nvPr/>
        </p:nvSpPr>
        <p:spPr bwMode="white">
          <a:xfrm>
            <a:off x="2986666" y="4146849"/>
            <a:ext cx="219047" cy="238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B8D69A3-085D-7063-2569-E4DA19D0CBE2}"/>
              </a:ext>
            </a:extLst>
          </p:cNvPr>
          <p:cNvSpPr/>
          <p:nvPr/>
        </p:nvSpPr>
        <p:spPr bwMode="white">
          <a:xfrm>
            <a:off x="4015238" y="4146849"/>
            <a:ext cx="380952" cy="238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C111C62-9047-4DF9-10BD-B13A5382A1BC}"/>
              </a:ext>
            </a:extLst>
          </p:cNvPr>
          <p:cNvSpPr/>
          <p:nvPr/>
        </p:nvSpPr>
        <p:spPr bwMode="white">
          <a:xfrm>
            <a:off x="9034285" y="4146849"/>
            <a:ext cx="390476" cy="238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46FBD9C-8BC6-41C8-180F-A92518210820}"/>
              </a:ext>
            </a:extLst>
          </p:cNvPr>
          <p:cNvSpPr/>
          <p:nvPr/>
        </p:nvSpPr>
        <p:spPr bwMode="white">
          <a:xfrm>
            <a:off x="10224761" y="4146849"/>
            <a:ext cx="380952" cy="238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C1C1AD0-BD33-D59B-C6D2-669162E066ED}"/>
              </a:ext>
            </a:extLst>
          </p:cNvPr>
          <p:cNvSpPr/>
          <p:nvPr/>
        </p:nvSpPr>
        <p:spPr bwMode="white">
          <a:xfrm>
            <a:off x="3491428" y="4795157"/>
            <a:ext cx="380952" cy="238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F46978A6-9673-3CB3-5427-5018FB2811A8}"/>
              </a:ext>
            </a:extLst>
          </p:cNvPr>
          <p:cNvSpPr/>
          <p:nvPr/>
        </p:nvSpPr>
        <p:spPr bwMode="white">
          <a:xfrm>
            <a:off x="4681904" y="4795157"/>
            <a:ext cx="390476" cy="238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A3AA533E-EF52-AA15-EB36-4FA504316CDF}"/>
              </a:ext>
            </a:extLst>
          </p:cNvPr>
          <p:cNvSpPr/>
          <p:nvPr/>
        </p:nvSpPr>
        <p:spPr bwMode="white">
          <a:xfrm>
            <a:off x="9053333" y="4795157"/>
            <a:ext cx="371427" cy="238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065B24A2-7098-721D-D1A4-449FC313B16D}"/>
              </a:ext>
            </a:extLst>
          </p:cNvPr>
          <p:cNvSpPr/>
          <p:nvPr/>
        </p:nvSpPr>
        <p:spPr bwMode="white">
          <a:xfrm>
            <a:off x="10234285" y="4795157"/>
            <a:ext cx="380952" cy="238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6498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3DBD7D-6A0B-EDE7-2963-254EDE3FF7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4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99C9FA-4A90-E2BD-43DB-AB74BC23516D}"/>
              </a:ext>
            </a:extLst>
          </p:cNvPr>
          <p:cNvSpPr/>
          <p:nvPr/>
        </p:nvSpPr>
        <p:spPr bwMode="white">
          <a:xfrm>
            <a:off x="1615238" y="3673288"/>
            <a:ext cx="1838095" cy="286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658AD84-C4ED-FB6E-7D03-627F2E09C5A0}"/>
              </a:ext>
            </a:extLst>
          </p:cNvPr>
          <p:cNvSpPr/>
          <p:nvPr/>
        </p:nvSpPr>
        <p:spPr bwMode="white">
          <a:xfrm>
            <a:off x="7158095" y="3673288"/>
            <a:ext cx="1828570" cy="286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8637718-F521-AFED-3E0F-A3486D86EF68}"/>
              </a:ext>
            </a:extLst>
          </p:cNvPr>
          <p:cNvSpPr/>
          <p:nvPr/>
        </p:nvSpPr>
        <p:spPr bwMode="white">
          <a:xfrm>
            <a:off x="1624761" y="4255545"/>
            <a:ext cx="2904761" cy="295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E84ED0-DB3B-8ED6-3D57-7159F1EBE91F}"/>
              </a:ext>
            </a:extLst>
          </p:cNvPr>
          <p:cNvSpPr/>
          <p:nvPr/>
        </p:nvSpPr>
        <p:spPr bwMode="white">
          <a:xfrm>
            <a:off x="7167619" y="4265090"/>
            <a:ext cx="2904762" cy="286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8467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2023-07-22T07:35:33Z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