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/>
          <a:stretch>
            <a:fillRect/>
          </a:stretch>
        </p:blipFill>
        <p:spPr>
          <a:xfrm>
            <a:off x="2855595" y="2924810"/>
            <a:ext cx="7007225" cy="117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190" y="3302011"/>
            <a:ext cx="219047" cy="2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666" y="3302011"/>
            <a:ext cx="371428" cy="2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2594612"/>
            <a:ext cx="342857" cy="2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3530000"/>
            <a:ext cx="1857142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3844978"/>
            <a:ext cx="571428" cy="2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0476" y="3372321"/>
            <a:ext cx="695238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372321"/>
            <a:ext cx="1047619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1428" y="3404833"/>
            <a:ext cx="333333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4153" y="980440"/>
            <a:ext cx="557168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