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2" d="100"/>
          <a:sy n="62" d="100"/>
        </p:scale>
        <p:origin x="1320" y="5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AE7539-9061-83F8-7475-F524620518E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3"/>
          <a:stretch/>
        </p:blipFill>
        <p:spPr>
          <a:xfrm>
            <a:off x="2639616" y="2924944"/>
            <a:ext cx="6984776" cy="1015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60D4A4-8174-E2A3-D464-6A3C8B24F5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6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715790-3F5C-0E9E-FB78-F56EF0A8DD06}"/>
              </a:ext>
            </a:extLst>
          </p:cNvPr>
          <p:cNvSpPr/>
          <p:nvPr/>
        </p:nvSpPr>
        <p:spPr bwMode="white">
          <a:xfrm>
            <a:off x="2377142" y="1800849"/>
            <a:ext cx="380952" cy="323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5D3061-624E-2D47-5EED-298DA0A14477}"/>
              </a:ext>
            </a:extLst>
          </p:cNvPr>
          <p:cNvSpPr/>
          <p:nvPr/>
        </p:nvSpPr>
        <p:spPr bwMode="white">
          <a:xfrm>
            <a:off x="4253333" y="1810376"/>
            <a:ext cx="704761" cy="31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5515B1-3AAA-AD21-1F44-8D1A25DD219E}"/>
              </a:ext>
            </a:extLst>
          </p:cNvPr>
          <p:cNvSpPr/>
          <p:nvPr/>
        </p:nvSpPr>
        <p:spPr bwMode="white">
          <a:xfrm>
            <a:off x="5777142" y="1858011"/>
            <a:ext cx="219047" cy="2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EAC03D-3F5C-7371-D33D-7F9C193FE706}"/>
              </a:ext>
            </a:extLst>
          </p:cNvPr>
          <p:cNvSpPr/>
          <p:nvPr/>
        </p:nvSpPr>
        <p:spPr bwMode="white">
          <a:xfrm>
            <a:off x="3005714" y="2448686"/>
            <a:ext cx="380952" cy="323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ED1C33D-068E-E7E3-27F0-4EC54FFE61CC}"/>
              </a:ext>
            </a:extLst>
          </p:cNvPr>
          <p:cNvSpPr/>
          <p:nvPr/>
        </p:nvSpPr>
        <p:spPr bwMode="white">
          <a:xfrm>
            <a:off x="5215238" y="2458213"/>
            <a:ext cx="714285" cy="304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E1F8E60-FD9F-35B1-441F-07CAEFA37FDD}"/>
              </a:ext>
            </a:extLst>
          </p:cNvPr>
          <p:cNvSpPr/>
          <p:nvPr/>
        </p:nvSpPr>
        <p:spPr bwMode="white">
          <a:xfrm>
            <a:off x="1700952" y="3144158"/>
            <a:ext cx="219047" cy="2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DADF2F2-F2C5-789F-80A2-8FEF5C6DA3B8}"/>
              </a:ext>
            </a:extLst>
          </p:cNvPr>
          <p:cNvSpPr/>
          <p:nvPr/>
        </p:nvSpPr>
        <p:spPr bwMode="white">
          <a:xfrm>
            <a:off x="4739047" y="3086996"/>
            <a:ext cx="380952" cy="33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BF21E8D-883E-6B61-7C7C-FB270E00FD11}"/>
              </a:ext>
            </a:extLst>
          </p:cNvPr>
          <p:cNvSpPr/>
          <p:nvPr/>
        </p:nvSpPr>
        <p:spPr bwMode="white">
          <a:xfrm>
            <a:off x="1710476" y="3753886"/>
            <a:ext cx="704761" cy="29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8556B75-B5C1-1FBB-72E8-075DEED83CBC}"/>
              </a:ext>
            </a:extLst>
          </p:cNvPr>
          <p:cNvSpPr/>
          <p:nvPr/>
        </p:nvSpPr>
        <p:spPr bwMode="white">
          <a:xfrm>
            <a:off x="3434285" y="3791994"/>
            <a:ext cx="190476" cy="2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78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77B69D-766D-62FB-CD8C-8080F84639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3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6E9DCA8-9C83-D546-F06B-2EB19A9313C8}"/>
              </a:ext>
            </a:extLst>
          </p:cNvPr>
          <p:cNvSpPr/>
          <p:nvPr/>
        </p:nvSpPr>
        <p:spPr bwMode="white">
          <a:xfrm>
            <a:off x="9662857" y="5201302"/>
            <a:ext cx="314284" cy="2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86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93A094-A3C2-9F60-AFFB-73FF6C9135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0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0BDA40-37CF-9315-365E-E19B5DE5C116}"/>
              </a:ext>
            </a:extLst>
          </p:cNvPr>
          <p:cNvSpPr/>
          <p:nvPr/>
        </p:nvSpPr>
        <p:spPr bwMode="white">
          <a:xfrm>
            <a:off x="2920000" y="1764374"/>
            <a:ext cx="685714" cy="23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6C0CEA-A52A-7EBA-D139-183AD88F418A}"/>
              </a:ext>
            </a:extLst>
          </p:cNvPr>
          <p:cNvSpPr/>
          <p:nvPr/>
        </p:nvSpPr>
        <p:spPr bwMode="white">
          <a:xfrm>
            <a:off x="6481904" y="1764374"/>
            <a:ext cx="695238" cy="23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3BE308-3394-82AD-DA02-8549110B5B03}"/>
              </a:ext>
            </a:extLst>
          </p:cNvPr>
          <p:cNvSpPr/>
          <p:nvPr/>
        </p:nvSpPr>
        <p:spPr bwMode="white">
          <a:xfrm>
            <a:off x="10043809" y="1764374"/>
            <a:ext cx="695238" cy="23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9C0BDA40-37CF-9315-365E-E19B5DE5C116}"/>
              </a:ext>
            </a:extLst>
          </p:cNvPr>
          <p:cNvSpPr/>
          <p:nvPr/>
        </p:nvSpPr>
        <p:spPr bwMode="white">
          <a:xfrm>
            <a:off x="1127448" y="2204864"/>
            <a:ext cx="1224136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9C0BDA40-37CF-9315-365E-E19B5DE5C116}"/>
              </a:ext>
            </a:extLst>
          </p:cNvPr>
          <p:cNvSpPr/>
          <p:nvPr/>
        </p:nvSpPr>
        <p:spPr bwMode="white">
          <a:xfrm>
            <a:off x="4751848" y="2132856"/>
            <a:ext cx="1200136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9C0BDA40-37CF-9315-365E-E19B5DE5C116}"/>
              </a:ext>
            </a:extLst>
          </p:cNvPr>
          <p:cNvSpPr/>
          <p:nvPr/>
        </p:nvSpPr>
        <p:spPr bwMode="white">
          <a:xfrm>
            <a:off x="8256240" y="2159396"/>
            <a:ext cx="1296144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0BDA40-37CF-9315-365E-E19B5DE5C116}"/>
              </a:ext>
            </a:extLst>
          </p:cNvPr>
          <p:cNvSpPr/>
          <p:nvPr/>
        </p:nvSpPr>
        <p:spPr bwMode="white">
          <a:xfrm>
            <a:off x="2351584" y="2204864"/>
            <a:ext cx="1512168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C0BDA40-37CF-9315-365E-E19B5DE5C116}"/>
              </a:ext>
            </a:extLst>
          </p:cNvPr>
          <p:cNvSpPr/>
          <p:nvPr/>
        </p:nvSpPr>
        <p:spPr bwMode="white">
          <a:xfrm>
            <a:off x="5951984" y="2132856"/>
            <a:ext cx="1536168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C0BDA40-37CF-9315-365E-E19B5DE5C116}"/>
              </a:ext>
            </a:extLst>
          </p:cNvPr>
          <p:cNvSpPr/>
          <p:nvPr/>
        </p:nvSpPr>
        <p:spPr bwMode="white">
          <a:xfrm>
            <a:off x="9696400" y="2159396"/>
            <a:ext cx="1296144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28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9" grpId="0" animBg="1"/>
      <p:bldP spid="40" grpId="0" animBg="1"/>
      <p:bldP spid="41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819409-2E97-F92D-5892-1CF4169C5E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3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D0279C-2D4E-3706-B86A-353170875DC5}"/>
              </a:ext>
            </a:extLst>
          </p:cNvPr>
          <p:cNvSpPr/>
          <p:nvPr/>
        </p:nvSpPr>
        <p:spPr bwMode="white">
          <a:xfrm>
            <a:off x="10177142" y="3681597"/>
            <a:ext cx="333334" cy="314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36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2023-07-22T07:30:06Z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