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1"/>
          <a:stretch>
            <a:fillRect/>
          </a:stretch>
        </p:blipFill>
        <p:spPr>
          <a:xfrm>
            <a:off x="3431704" y="2924944"/>
            <a:ext cx="5688632" cy="87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0476" y="2869593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8095" y="2869593"/>
            <a:ext cx="371428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620123"/>
            <a:ext cx="8292813" cy="107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3107765"/>
            <a:ext cx="219047" cy="2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2380" y="3107765"/>
            <a:ext cx="228571" cy="2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0952" y="3107765"/>
            <a:ext cx="219047" cy="2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9523" y="3107765"/>
            <a:ext cx="219047" cy="2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58095" y="3107765"/>
            <a:ext cx="219047" cy="2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0000" y="3107765"/>
            <a:ext cx="371428" cy="2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2380" y="3060091"/>
            <a:ext cx="342857" cy="31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62857" y="3107765"/>
            <a:ext cx="219047" cy="2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91428" y="3107765"/>
            <a:ext cx="219047" cy="2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29523" y="3107765"/>
            <a:ext cx="371428" cy="2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6190" y="3870538"/>
            <a:ext cx="219047" cy="2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53333" y="3861003"/>
            <a:ext cx="285714" cy="22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67619" y="3870538"/>
            <a:ext cx="219047" cy="2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29523" y="3870538"/>
            <a:ext cx="371428" cy="2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91428" y="3832399"/>
            <a:ext cx="333333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3832932"/>
            <a:ext cx="2552380" cy="32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5714" y="3823396"/>
            <a:ext cx="2895238" cy="33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4761" y="4443265"/>
            <a:ext cx="2047619" cy="33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9047" y="4443265"/>
            <a:ext cx="1876190" cy="32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03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2948016"/>
            <a:ext cx="1838095" cy="28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2948016"/>
            <a:ext cx="1676190" cy="28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511667"/>
            <a:ext cx="3504761" cy="28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761" y="3511667"/>
            <a:ext cx="3352380" cy="28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77072"/>
            <a:ext cx="10800000" cy="2428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08979" y="4899170"/>
            <a:ext cx="3504761" cy="28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89932" y="5491845"/>
            <a:ext cx="1685714" cy="28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9456" y="6046284"/>
            <a:ext cx="5590476" cy="30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2023-07-22T06:50:28Z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