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4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2567305" y="2924810"/>
            <a:ext cx="7149465" cy="110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643809" y="3411670"/>
            <a:ext cx="361904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10476" y="4059708"/>
            <a:ext cx="695238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1904" y="4059708"/>
            <a:ext cx="704761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39047" y="4059708"/>
            <a:ext cx="352380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2612969"/>
            <a:ext cx="257142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142" y="2574807"/>
            <a:ext cx="266666" cy="2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09" y="3872318"/>
            <a:ext cx="228571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4285" y="3881859"/>
            <a:ext cx="228571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1772920"/>
            <a:ext cx="1911985" cy="18757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585" y="1853565"/>
            <a:ext cx="1584325" cy="17951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6205" y="1917065"/>
            <a:ext cx="1306195" cy="18307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0505" y="1774190"/>
            <a:ext cx="1246505" cy="19735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3660" y="3933190"/>
            <a:ext cx="1381760" cy="1742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9830" y="4077335"/>
            <a:ext cx="1636395" cy="15995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4290" y="3926205"/>
            <a:ext cx="1424940" cy="17494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88095" y="4004945"/>
            <a:ext cx="1454785" cy="1607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452600"/>
            <a:ext cx="2885714" cy="30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63945"/>
            <a:ext cx="4409523" cy="29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2023-07-22T07:50:58Z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