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6F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162" y="42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2" Type="http://schemas.openxmlformats.org/officeDocument/2006/relationships/tags" Target="../tags/tag4.xml"/><Relationship Id="rId16" Type="http://schemas.openxmlformats.org/officeDocument/2006/relationships/image" Target="../media/image8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image" Target="../media/image7.pn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2"/>
          <a:stretch>
            <a:fillRect/>
          </a:stretch>
        </p:blipFill>
        <p:spPr>
          <a:xfrm>
            <a:off x="2495550" y="2853055"/>
            <a:ext cx="7630160" cy="119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1850060"/>
            <a:ext cx="361904" cy="2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4761" y="1850060"/>
            <a:ext cx="1028571" cy="3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857" y="1869148"/>
            <a:ext cx="371428" cy="26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904" y="2508605"/>
            <a:ext cx="371428" cy="26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5238" y="2499061"/>
            <a:ext cx="695238" cy="2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238" y="2499061"/>
            <a:ext cx="1028571" cy="29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5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908407"/>
            <a:ext cx="219047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7142" y="1908407"/>
            <a:ext cx="219047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9047" y="1908407"/>
            <a:ext cx="371428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6190" y="1908407"/>
            <a:ext cx="209523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5238" y="1908407"/>
            <a:ext cx="219047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7142" y="1908407"/>
            <a:ext cx="371428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1904" y="2701487"/>
            <a:ext cx="371428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77142" y="2701487"/>
            <a:ext cx="219047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05714" y="2701487"/>
            <a:ext cx="219047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20000" y="2701487"/>
            <a:ext cx="371428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15238" y="2701487"/>
            <a:ext cx="219047" cy="2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44030" y="2701290"/>
            <a:ext cx="30480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176135" y="2701290"/>
            <a:ext cx="20478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 bwMode="white">
          <a:xfrm>
            <a:off x="3405714" y="2021316"/>
            <a:ext cx="371428" cy="219402"/>
          </a:xfrm>
          <a:prstGeom prst="rect">
            <a:avLst/>
          </a:prstGeom>
          <a:solidFill>
            <a:srgbClr val="FEF6FA"/>
          </a:solidFill>
          <a:ln w="25400">
            <a:solidFill>
              <a:srgbClr val="FEF6FA"/>
            </a:solidFill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4396190" y="1935463"/>
            <a:ext cx="371428" cy="219402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7681904" y="2021316"/>
            <a:ext cx="333333" cy="219402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8634285" y="1935463"/>
            <a:ext cx="361905" cy="219402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5160000" y="2479199"/>
            <a:ext cx="371428" cy="219402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9386666" y="2488738"/>
            <a:ext cx="371428" cy="209863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white">
          <a:xfrm>
            <a:off x="2872380" y="2918004"/>
            <a:ext cx="380952" cy="219402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7110476" y="2918004"/>
            <a:ext cx="380952" cy="219402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 bwMode="white">
          <a:xfrm>
            <a:off x="5091428" y="3499898"/>
            <a:ext cx="352380" cy="219402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 bwMode="white">
          <a:xfrm>
            <a:off x="9336512" y="3500533"/>
            <a:ext cx="371427" cy="219402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white">
          <a:xfrm>
            <a:off x="3224761" y="3805153"/>
            <a:ext cx="371428" cy="219402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 bwMode="white">
          <a:xfrm>
            <a:off x="7453333" y="3805153"/>
            <a:ext cx="371427" cy="219402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 bwMode="white">
          <a:xfrm>
            <a:off x="4215238" y="4100870"/>
            <a:ext cx="361904" cy="209863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 bwMode="white">
          <a:xfrm>
            <a:off x="8453333" y="4100870"/>
            <a:ext cx="371428" cy="209863"/>
          </a:xfrm>
          <a:prstGeom prst="rect">
            <a:avLst/>
          </a:prstGeom>
          <a:solidFill>
            <a:srgbClr val="FEF6F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564580"/>
            <a:ext cx="10800000" cy="315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9791700" y="3393440"/>
            <a:ext cx="41910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391760" y="3422307"/>
            <a:ext cx="219047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839380" y="3422307"/>
            <a:ext cx="295238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363189" y="3422307"/>
            <a:ext cx="219047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3106046" y="3422307"/>
            <a:ext cx="390476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3340" y="3357245"/>
            <a:ext cx="36195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7267951" y="3422307"/>
            <a:ext cx="209523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7715570" y="3422307"/>
            <a:ext cx="295238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8248903" y="3422307"/>
            <a:ext cx="209523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white">
          <a:xfrm>
            <a:off x="8982237" y="3422307"/>
            <a:ext cx="390476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white">
          <a:xfrm>
            <a:off x="1229995" y="4725144"/>
            <a:ext cx="1985685" cy="32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white">
          <a:xfrm>
            <a:off x="1239380" y="5347430"/>
            <a:ext cx="1247619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3"/>
            </p:custDataLst>
          </p:nvPr>
        </p:nvSpPr>
        <p:spPr bwMode="white">
          <a:xfrm>
            <a:off x="3215680" y="4725144"/>
            <a:ext cx="1915120" cy="32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  <p:bldP spid="11" grpId="1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858448"/>
            <a:ext cx="1676190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468477"/>
            <a:ext cx="1828571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068975"/>
            <a:ext cx="2895238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2023-07-22T08:50:51Z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