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9" d="100"/>
          <a:sy n="69" d="100"/>
        </p:scale>
        <p:origin x="1066" y="370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4"/>
          <a:stretch>
            <a:fillRect/>
          </a:stretch>
        </p:blipFill>
        <p:spPr>
          <a:xfrm>
            <a:off x="2639616" y="2708920"/>
            <a:ext cx="7032632" cy="1304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7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72380" y="2040016"/>
            <a:ext cx="371428" cy="2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53333" y="2040016"/>
            <a:ext cx="380952" cy="2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3809" y="2040016"/>
            <a:ext cx="380952" cy="2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43809" y="2040016"/>
            <a:ext cx="371428" cy="2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62857" y="3231998"/>
            <a:ext cx="361904" cy="2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05714" y="3231998"/>
            <a:ext cx="361904" cy="2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24761" y="3231998"/>
            <a:ext cx="361905" cy="2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58095" y="3231998"/>
            <a:ext cx="361904" cy="2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5064"/>
            <a:ext cx="10800000" cy="2524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1186666" y="5481731"/>
            <a:ext cx="2723809" cy="295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6190" y="6072398"/>
            <a:ext cx="2885714" cy="295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7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2402458"/>
            <a:ext cx="2714285" cy="29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3003251"/>
            <a:ext cx="2714285" cy="29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3604044"/>
            <a:ext cx="3780952" cy="29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8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2383571"/>
            <a:ext cx="4076190" cy="29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0476" y="2993981"/>
            <a:ext cx="2714285" cy="29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0476" y="3594853"/>
            <a:ext cx="2714285" cy="29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140" y="4185920"/>
            <a:ext cx="8936300" cy="395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6120" y="1607020"/>
            <a:ext cx="4680521" cy="22446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20"/>
          <a:stretch>
            <a:fillRect/>
          </a:stretch>
        </p:blipFill>
        <p:spPr>
          <a:xfrm>
            <a:off x="720000" y="972000"/>
            <a:ext cx="7104192" cy="2910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91428" y="1830707"/>
            <a:ext cx="342857" cy="20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3809" y="1830707"/>
            <a:ext cx="342857" cy="209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00952" y="2584461"/>
            <a:ext cx="333333" cy="20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43809" y="2584461"/>
            <a:ext cx="342857" cy="209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77142" y="3376380"/>
            <a:ext cx="342857" cy="209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20000" y="3376380"/>
            <a:ext cx="190476" cy="209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2023-07-22T06:36:21Z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