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AFF2"/>
    <a:srgbClr val="6DCFF5"/>
    <a:srgbClr val="E8F7FD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1162" y="422"/>
      </p:cViewPr>
      <p:guideLst>
        <p:guide orient="horz" pos="2127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10" Type="http://schemas.openxmlformats.org/officeDocument/2006/relationships/image" Target="../media/image5.png"/><Relationship Id="rId4" Type="http://schemas.openxmlformats.org/officeDocument/2006/relationships/tags" Target="../tags/tag5.xml"/><Relationship Id="rId9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57"/>
          <a:stretch>
            <a:fillRect/>
          </a:stretch>
        </p:blipFill>
        <p:spPr>
          <a:xfrm>
            <a:off x="2639695" y="2924810"/>
            <a:ext cx="7548245" cy="1363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6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271270" y="1700530"/>
            <a:ext cx="10435590" cy="262128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567305" y="2493010"/>
            <a:ext cx="2664460" cy="1007745"/>
          </a:xfrm>
          <a:prstGeom prst="line">
            <a:avLst/>
          </a:prstGeom>
          <a:ln w="28575">
            <a:solidFill>
              <a:srgbClr val="02AF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2"/>
            </p:custDataLst>
          </p:nvPr>
        </p:nvCxnSpPr>
        <p:spPr>
          <a:xfrm>
            <a:off x="4439920" y="2493010"/>
            <a:ext cx="5688330" cy="935990"/>
          </a:xfrm>
          <a:prstGeom prst="line">
            <a:avLst/>
          </a:prstGeom>
          <a:ln w="28575">
            <a:solidFill>
              <a:srgbClr val="02AF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5520055" y="2493010"/>
            <a:ext cx="2664460" cy="1007745"/>
          </a:xfrm>
          <a:prstGeom prst="line">
            <a:avLst/>
          </a:prstGeom>
          <a:ln w="28575">
            <a:solidFill>
              <a:srgbClr val="02AF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 flipV="1">
            <a:off x="2855595" y="2493010"/>
            <a:ext cx="3312160" cy="1007745"/>
          </a:xfrm>
          <a:prstGeom prst="line">
            <a:avLst/>
          </a:prstGeom>
          <a:ln w="28575">
            <a:solidFill>
              <a:srgbClr val="02AF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5"/>
            </p:custDataLst>
          </p:nvPr>
        </p:nvCxnSpPr>
        <p:spPr>
          <a:xfrm flipV="1">
            <a:off x="5447665" y="2493010"/>
            <a:ext cx="2232660" cy="1007745"/>
          </a:xfrm>
          <a:prstGeom prst="line">
            <a:avLst/>
          </a:prstGeom>
          <a:ln w="28575">
            <a:solidFill>
              <a:srgbClr val="02AF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6"/>
            </p:custDataLst>
          </p:nvPr>
        </p:nvCxnSpPr>
        <p:spPr>
          <a:xfrm flipH="1" flipV="1">
            <a:off x="9336405" y="2420620"/>
            <a:ext cx="1080075" cy="1008380"/>
          </a:xfrm>
          <a:prstGeom prst="line">
            <a:avLst/>
          </a:prstGeom>
          <a:ln w="28575">
            <a:solidFill>
              <a:srgbClr val="02AF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 flipV="1">
            <a:off x="3431540" y="2437765"/>
            <a:ext cx="7433945" cy="1062990"/>
          </a:xfrm>
          <a:prstGeom prst="line">
            <a:avLst/>
          </a:prstGeom>
          <a:ln w="28575">
            <a:solidFill>
              <a:srgbClr val="02AF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0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4285" y="3499455"/>
            <a:ext cx="1819047" cy="305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62857" y="3499455"/>
            <a:ext cx="1819047" cy="305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4761" y="4109860"/>
            <a:ext cx="2752380" cy="286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62857" y="4109860"/>
            <a:ext cx="2142857" cy="286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60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238" y="1859488"/>
            <a:ext cx="1828571" cy="305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24761" y="2460690"/>
            <a:ext cx="3428571" cy="295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071447"/>
            <a:ext cx="10800000" cy="2575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99456" y="3958626"/>
            <a:ext cx="2990476" cy="286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9456" y="4559619"/>
            <a:ext cx="1828571" cy="305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99456" y="5170152"/>
            <a:ext cx="5371428" cy="305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9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745662"/>
            <a:ext cx="2123809" cy="305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2356951"/>
            <a:ext cx="1828571" cy="305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6666" y="2958689"/>
            <a:ext cx="3657142" cy="296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2023-07-22T08:43:45Z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