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1099" y="38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22D14-685D-4C45-2A26-0D458B7C42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/>
          <a:stretch/>
        </p:blipFill>
        <p:spPr>
          <a:xfrm>
            <a:off x="2927648" y="2780928"/>
            <a:ext cx="6606628" cy="101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FEAD06-1221-7703-5987-B49B00DC7F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D3E978-9D76-F911-A157-D34887187FCE}"/>
              </a:ext>
            </a:extLst>
          </p:cNvPr>
          <p:cNvSpPr/>
          <p:nvPr/>
        </p:nvSpPr>
        <p:spPr bwMode="white">
          <a:xfrm>
            <a:off x="2910476" y="1889236"/>
            <a:ext cx="685714" cy="238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33BF14-6111-6C46-C458-938763048E71}"/>
              </a:ext>
            </a:extLst>
          </p:cNvPr>
          <p:cNvSpPr/>
          <p:nvPr/>
        </p:nvSpPr>
        <p:spPr bwMode="white">
          <a:xfrm>
            <a:off x="6605714" y="1889236"/>
            <a:ext cx="657142" cy="22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3AA0E7-C884-9445-1000-CFE047AD1330}"/>
              </a:ext>
            </a:extLst>
          </p:cNvPr>
          <p:cNvSpPr/>
          <p:nvPr/>
        </p:nvSpPr>
        <p:spPr bwMode="white">
          <a:xfrm>
            <a:off x="10310476" y="1889236"/>
            <a:ext cx="685714" cy="22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9D3E978-9D76-F911-A157-D34887187FCE}"/>
              </a:ext>
            </a:extLst>
          </p:cNvPr>
          <p:cNvSpPr/>
          <p:nvPr/>
        </p:nvSpPr>
        <p:spPr bwMode="white">
          <a:xfrm>
            <a:off x="983432" y="2328745"/>
            <a:ext cx="1512168" cy="135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9D3E978-9D76-F911-A157-D34887187FCE}"/>
              </a:ext>
            </a:extLst>
          </p:cNvPr>
          <p:cNvSpPr/>
          <p:nvPr/>
        </p:nvSpPr>
        <p:spPr bwMode="white">
          <a:xfrm>
            <a:off x="4631536" y="2328744"/>
            <a:ext cx="1536472" cy="135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9D3E978-9D76-F911-A157-D34887187FCE}"/>
              </a:ext>
            </a:extLst>
          </p:cNvPr>
          <p:cNvSpPr/>
          <p:nvPr/>
        </p:nvSpPr>
        <p:spPr bwMode="white">
          <a:xfrm>
            <a:off x="8328248" y="2357408"/>
            <a:ext cx="1584176" cy="135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D3E978-9D76-F911-A157-D34887187FCE}"/>
              </a:ext>
            </a:extLst>
          </p:cNvPr>
          <p:cNvSpPr/>
          <p:nvPr/>
        </p:nvSpPr>
        <p:spPr bwMode="white">
          <a:xfrm>
            <a:off x="2495600" y="2328745"/>
            <a:ext cx="1728192" cy="135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D3E978-9D76-F911-A157-D34887187FCE}"/>
              </a:ext>
            </a:extLst>
          </p:cNvPr>
          <p:cNvSpPr/>
          <p:nvPr/>
        </p:nvSpPr>
        <p:spPr bwMode="white">
          <a:xfrm>
            <a:off x="6359728" y="2328744"/>
            <a:ext cx="1512168" cy="135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D3E978-9D76-F911-A157-D34887187FCE}"/>
              </a:ext>
            </a:extLst>
          </p:cNvPr>
          <p:cNvSpPr/>
          <p:nvPr/>
        </p:nvSpPr>
        <p:spPr bwMode="white">
          <a:xfrm>
            <a:off x="9912424" y="2357408"/>
            <a:ext cx="1656184" cy="135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91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3" grpId="0" animBg="1"/>
      <p:bldP spid="34" grpId="0" animBg="1"/>
      <p:bldP spid="35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8AEA4-325F-F290-7FB2-0E29EA18FD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C350D7-41FA-0EE7-EB4B-5D6FEBCFB6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01008"/>
            <a:ext cx="10800000" cy="3237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0F84A1-FB7E-CC58-2FA8-800555F7B4AC}"/>
              </a:ext>
            </a:extLst>
          </p:cNvPr>
          <p:cNvSpPr/>
          <p:nvPr/>
        </p:nvSpPr>
        <p:spPr bwMode="white">
          <a:xfrm>
            <a:off x="1392955" y="4331918"/>
            <a:ext cx="333333" cy="28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13BCD0-9929-7362-6BD9-CFBD20C36846}"/>
              </a:ext>
            </a:extLst>
          </p:cNvPr>
          <p:cNvSpPr/>
          <p:nvPr/>
        </p:nvSpPr>
        <p:spPr bwMode="white">
          <a:xfrm>
            <a:off x="1392955" y="6213406"/>
            <a:ext cx="333333" cy="28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74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C643AD-85F5-D085-8476-0AF21FC81D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29"/>
          <a:stretch/>
        </p:blipFill>
        <p:spPr>
          <a:xfrm>
            <a:off x="767408" y="836712"/>
            <a:ext cx="10800000" cy="171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DBC1F9-B27A-35D5-4952-95F2858D1649}"/>
              </a:ext>
            </a:extLst>
          </p:cNvPr>
          <p:cNvSpPr/>
          <p:nvPr/>
        </p:nvSpPr>
        <p:spPr bwMode="white">
          <a:xfrm>
            <a:off x="1167408" y="1560554"/>
            <a:ext cx="2857142" cy="28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28D1C9-0C6A-7F81-538B-5D3A3FFC4EC0}"/>
              </a:ext>
            </a:extLst>
          </p:cNvPr>
          <p:cNvSpPr/>
          <p:nvPr/>
        </p:nvSpPr>
        <p:spPr bwMode="white">
          <a:xfrm>
            <a:off x="1167408" y="2151169"/>
            <a:ext cx="5504655" cy="29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11F74DD-CA8B-8EEA-1CAC-744B618005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98097"/>
            <a:ext cx="10800000" cy="181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8BF61F-BDEF-A0CA-C26E-F5B61B35A416}"/>
              </a:ext>
            </a:extLst>
          </p:cNvPr>
          <p:cNvSpPr/>
          <p:nvPr/>
        </p:nvSpPr>
        <p:spPr bwMode="white">
          <a:xfrm>
            <a:off x="1167408" y="3355345"/>
            <a:ext cx="2266666" cy="28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C1F95C-8E5A-B138-EBCF-C9A6A7B99AD8}"/>
              </a:ext>
            </a:extLst>
          </p:cNvPr>
          <p:cNvSpPr/>
          <p:nvPr/>
        </p:nvSpPr>
        <p:spPr bwMode="white">
          <a:xfrm>
            <a:off x="1176931" y="3945894"/>
            <a:ext cx="4219047" cy="28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576" y="4797152"/>
            <a:ext cx="7704856" cy="176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61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F31F62-8198-BA09-0528-B8EFD4769F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4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DB0F53-5245-E6F6-E2F5-DB6DDB9EAC74}"/>
              </a:ext>
            </a:extLst>
          </p:cNvPr>
          <p:cNvSpPr/>
          <p:nvPr/>
        </p:nvSpPr>
        <p:spPr bwMode="white">
          <a:xfrm>
            <a:off x="1177142" y="2481551"/>
            <a:ext cx="2723809" cy="29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B47490-3E95-5EC8-80B7-AD323CC6956F}"/>
              </a:ext>
            </a:extLst>
          </p:cNvPr>
          <p:cNvSpPr/>
          <p:nvPr/>
        </p:nvSpPr>
        <p:spPr bwMode="white">
          <a:xfrm>
            <a:off x="1186666" y="3083461"/>
            <a:ext cx="3485714" cy="29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16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2023-07-22T06:34:11Z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