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E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3359696" y="2780928"/>
            <a:ext cx="6124988" cy="121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3937877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937877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3937877"/>
            <a:ext cx="380952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3918804"/>
            <a:ext cx="352380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2857" y="3937877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428" y="3937877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00" y="3937877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5238" y="3918804"/>
            <a:ext cx="342857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333" y="3937877"/>
            <a:ext cx="228571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91428" y="3937877"/>
            <a:ext cx="20952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20000" y="3937877"/>
            <a:ext cx="20952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05714" y="3918804"/>
            <a:ext cx="352380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679825"/>
            <a:ext cx="6078845" cy="234622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447928" y="1988840"/>
            <a:ext cx="1296144" cy="1512168"/>
          </a:xfrm>
          <a:prstGeom prst="line">
            <a:avLst/>
          </a:prstGeom>
          <a:ln w="28575">
            <a:solidFill>
              <a:srgbClr val="00A9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471928" y="2204864"/>
            <a:ext cx="1272144" cy="618029"/>
          </a:xfrm>
          <a:prstGeom prst="line">
            <a:avLst/>
          </a:prstGeom>
          <a:ln w="28575">
            <a:solidFill>
              <a:srgbClr val="00A9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519936" y="2912689"/>
            <a:ext cx="1272144" cy="618029"/>
          </a:xfrm>
          <a:prstGeom prst="line">
            <a:avLst/>
          </a:prstGeom>
          <a:ln w="28575">
            <a:solidFill>
              <a:srgbClr val="00A9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11371"/>
            <a:ext cx="1828571" cy="3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011903"/>
            <a:ext cx="4104761" cy="3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77142" y="1773287"/>
            <a:ext cx="1966530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6666" y="2364714"/>
            <a:ext cx="2600000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3672" y="1773287"/>
            <a:ext cx="2952328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386993"/>
            <a:ext cx="1828571" cy="30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997900"/>
            <a:ext cx="2609523" cy="29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