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D7DB5-19B7-F6E4-98A9-7F4E7B5EE9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/>
          <a:stretch/>
        </p:blipFill>
        <p:spPr>
          <a:xfrm>
            <a:off x="3575720" y="2636912"/>
            <a:ext cx="5400600" cy="101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22E2A-79A2-EF78-E16D-8775267E1B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71" y="980728"/>
            <a:ext cx="10800000" cy="189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8D16F-1A28-4597-7400-7FE6EA3E549B}"/>
              </a:ext>
            </a:extLst>
          </p:cNvPr>
          <p:cNvSpPr/>
          <p:nvPr/>
        </p:nvSpPr>
        <p:spPr bwMode="white">
          <a:xfrm>
            <a:off x="5087888" y="1888444"/>
            <a:ext cx="5904760" cy="2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FFACD5-3E4E-6F47-E74C-B2B918F8CDD5}"/>
              </a:ext>
            </a:extLst>
          </p:cNvPr>
          <p:cNvSpPr/>
          <p:nvPr/>
        </p:nvSpPr>
        <p:spPr bwMode="white">
          <a:xfrm>
            <a:off x="5948571" y="2375305"/>
            <a:ext cx="200000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293BF5-3078-0BAF-A9A6-D8A21C4F86CB}"/>
              </a:ext>
            </a:extLst>
          </p:cNvPr>
          <p:cNvSpPr/>
          <p:nvPr/>
        </p:nvSpPr>
        <p:spPr bwMode="white">
          <a:xfrm>
            <a:off x="6862857" y="2375305"/>
            <a:ext cx="333333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759EEC-A6E7-B131-DF63-9A53E03E4F21}"/>
              </a:ext>
            </a:extLst>
          </p:cNvPr>
          <p:cNvSpPr/>
          <p:nvPr/>
        </p:nvSpPr>
        <p:spPr bwMode="white">
          <a:xfrm>
            <a:off x="7824761" y="2375305"/>
            <a:ext cx="342858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5B1692-108F-6278-9443-2BE081C8DB3E}"/>
              </a:ext>
            </a:extLst>
          </p:cNvPr>
          <p:cNvSpPr/>
          <p:nvPr/>
        </p:nvSpPr>
        <p:spPr bwMode="white">
          <a:xfrm>
            <a:off x="8796190" y="2375305"/>
            <a:ext cx="342858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B06A72-6AE4-7B88-8108-19B83358F0F6}"/>
              </a:ext>
            </a:extLst>
          </p:cNvPr>
          <p:cNvSpPr/>
          <p:nvPr/>
        </p:nvSpPr>
        <p:spPr bwMode="white">
          <a:xfrm>
            <a:off x="9767619" y="2375305"/>
            <a:ext cx="342858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0C51D9-156D-D49F-65D6-327E6939F45D}"/>
              </a:ext>
            </a:extLst>
          </p:cNvPr>
          <p:cNvSpPr/>
          <p:nvPr/>
        </p:nvSpPr>
        <p:spPr bwMode="white">
          <a:xfrm>
            <a:off x="10739047" y="2375305"/>
            <a:ext cx="333333" cy="2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789E06C-260A-1BE2-240D-2A050F6CC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71" y="2987644"/>
            <a:ext cx="10800000" cy="256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E123CC-403A-DC8D-DAAE-9D20363E44B6}"/>
              </a:ext>
            </a:extLst>
          </p:cNvPr>
          <p:cNvSpPr/>
          <p:nvPr/>
        </p:nvSpPr>
        <p:spPr bwMode="white">
          <a:xfrm>
            <a:off x="2434285" y="3799629"/>
            <a:ext cx="676190" cy="30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5A78DB-4479-2139-03B5-929F5D88D9B2}"/>
              </a:ext>
            </a:extLst>
          </p:cNvPr>
          <p:cNvSpPr/>
          <p:nvPr/>
        </p:nvSpPr>
        <p:spPr bwMode="white">
          <a:xfrm>
            <a:off x="5824761" y="3809182"/>
            <a:ext cx="443826" cy="41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E63F72-0237-3AAD-722C-4BB2410684CB}"/>
              </a:ext>
            </a:extLst>
          </p:cNvPr>
          <p:cNvSpPr/>
          <p:nvPr/>
        </p:nvSpPr>
        <p:spPr bwMode="white">
          <a:xfrm>
            <a:off x="9243809" y="3837841"/>
            <a:ext cx="337146" cy="26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8DA06D-2A67-507C-52F3-7FD8244AE639}"/>
              </a:ext>
            </a:extLst>
          </p:cNvPr>
          <p:cNvSpPr/>
          <p:nvPr/>
        </p:nvSpPr>
        <p:spPr bwMode="white">
          <a:xfrm>
            <a:off x="1900951" y="4468324"/>
            <a:ext cx="1409523" cy="24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D62344-CE33-0474-9DE9-08BCE361AB80}"/>
              </a:ext>
            </a:extLst>
          </p:cNvPr>
          <p:cNvSpPr/>
          <p:nvPr/>
        </p:nvSpPr>
        <p:spPr bwMode="white">
          <a:xfrm>
            <a:off x="5634285" y="4468324"/>
            <a:ext cx="1409523" cy="25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BC1ACB-43A6-40B1-FBD3-9A7E631FD9A8}"/>
              </a:ext>
            </a:extLst>
          </p:cNvPr>
          <p:cNvSpPr/>
          <p:nvPr/>
        </p:nvSpPr>
        <p:spPr bwMode="white">
          <a:xfrm>
            <a:off x="9367618" y="4468324"/>
            <a:ext cx="1228571" cy="25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9AB0E8-DA00-385A-A431-1B75F94C90D2}"/>
              </a:ext>
            </a:extLst>
          </p:cNvPr>
          <p:cNvSpPr/>
          <p:nvPr/>
        </p:nvSpPr>
        <p:spPr bwMode="white">
          <a:xfrm>
            <a:off x="1900951" y="5117912"/>
            <a:ext cx="1409523" cy="24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2F144F8-DD56-F69F-7F76-CF9A9CA09B97}"/>
              </a:ext>
            </a:extLst>
          </p:cNvPr>
          <p:cNvSpPr/>
          <p:nvPr/>
        </p:nvSpPr>
        <p:spPr bwMode="white">
          <a:xfrm>
            <a:off x="5634285" y="5117912"/>
            <a:ext cx="1400000" cy="24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9D61648-E552-0E25-C6BF-1B4B252B7B48}"/>
              </a:ext>
            </a:extLst>
          </p:cNvPr>
          <p:cNvSpPr/>
          <p:nvPr/>
        </p:nvSpPr>
        <p:spPr bwMode="white">
          <a:xfrm>
            <a:off x="9367618" y="5117912"/>
            <a:ext cx="1228571" cy="24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01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6EB5A-A2A6-2ADA-9927-E60A269139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846A9-E85A-BCD7-3844-B4DCA28B751A}"/>
              </a:ext>
            </a:extLst>
          </p:cNvPr>
          <p:cNvSpPr/>
          <p:nvPr/>
        </p:nvSpPr>
        <p:spPr bwMode="white">
          <a:xfrm>
            <a:off x="4500952" y="2696360"/>
            <a:ext cx="228571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CFC5B4-14FF-4019-E1C3-912C06601895}"/>
              </a:ext>
            </a:extLst>
          </p:cNvPr>
          <p:cNvSpPr/>
          <p:nvPr/>
        </p:nvSpPr>
        <p:spPr bwMode="white">
          <a:xfrm>
            <a:off x="5358095" y="2696360"/>
            <a:ext cx="209523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A67405-7D8A-DF17-4C75-FB68884BDF1C}"/>
              </a:ext>
            </a:extLst>
          </p:cNvPr>
          <p:cNvSpPr/>
          <p:nvPr/>
        </p:nvSpPr>
        <p:spPr bwMode="white">
          <a:xfrm>
            <a:off x="6205714" y="2696360"/>
            <a:ext cx="209523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B6381A-3A12-7193-1F8A-F4BBE17C9E91}"/>
              </a:ext>
            </a:extLst>
          </p:cNvPr>
          <p:cNvSpPr/>
          <p:nvPr/>
        </p:nvSpPr>
        <p:spPr bwMode="white">
          <a:xfrm>
            <a:off x="6977142" y="2696360"/>
            <a:ext cx="380952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2171D8-72B8-22BF-9572-05E749908090}"/>
              </a:ext>
            </a:extLst>
          </p:cNvPr>
          <p:cNvSpPr/>
          <p:nvPr/>
        </p:nvSpPr>
        <p:spPr bwMode="white">
          <a:xfrm>
            <a:off x="7824761" y="2696360"/>
            <a:ext cx="371428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A6396B-03D7-4C21-6D84-2268266E1F9A}"/>
              </a:ext>
            </a:extLst>
          </p:cNvPr>
          <p:cNvSpPr/>
          <p:nvPr/>
        </p:nvSpPr>
        <p:spPr bwMode="white">
          <a:xfrm>
            <a:off x="8681904" y="2696360"/>
            <a:ext cx="371428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4BDB0A-0218-8336-FFBA-2897623474FB}"/>
              </a:ext>
            </a:extLst>
          </p:cNvPr>
          <p:cNvSpPr/>
          <p:nvPr/>
        </p:nvSpPr>
        <p:spPr bwMode="white">
          <a:xfrm>
            <a:off x="9520000" y="2696360"/>
            <a:ext cx="371428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ED1569-1D93-D866-5F79-D7E65E1B6509}"/>
              </a:ext>
            </a:extLst>
          </p:cNvPr>
          <p:cNvSpPr/>
          <p:nvPr/>
        </p:nvSpPr>
        <p:spPr bwMode="white">
          <a:xfrm>
            <a:off x="10367619" y="2696360"/>
            <a:ext cx="371428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17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6C6A9-BA6B-A704-769D-7075327339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ABE3ED-A2D0-54EC-3461-D12076AA85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466347"/>
            <a:ext cx="10800000" cy="223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53026B-441A-735F-CD1F-E2255FE4D500}"/>
              </a:ext>
            </a:extLst>
          </p:cNvPr>
          <p:cNvSpPr/>
          <p:nvPr/>
        </p:nvSpPr>
        <p:spPr bwMode="white">
          <a:xfrm>
            <a:off x="2204091" y="3772356"/>
            <a:ext cx="219047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6B2F54-33B9-873D-9197-8E26C3ACB5A6}"/>
              </a:ext>
            </a:extLst>
          </p:cNvPr>
          <p:cNvSpPr/>
          <p:nvPr/>
        </p:nvSpPr>
        <p:spPr bwMode="white">
          <a:xfrm>
            <a:off x="3023139" y="3772356"/>
            <a:ext cx="219047" cy="23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8E4E0D-90BF-4388-7D3A-504E7610D6D9}"/>
              </a:ext>
            </a:extLst>
          </p:cNvPr>
          <p:cNvSpPr/>
          <p:nvPr/>
        </p:nvSpPr>
        <p:spPr bwMode="white">
          <a:xfrm>
            <a:off x="3851710" y="3772356"/>
            <a:ext cx="219047" cy="23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116327-2539-54D2-3C0D-20D58E134EC6}"/>
              </a:ext>
            </a:extLst>
          </p:cNvPr>
          <p:cNvSpPr/>
          <p:nvPr/>
        </p:nvSpPr>
        <p:spPr bwMode="white">
          <a:xfrm>
            <a:off x="7346948" y="3772356"/>
            <a:ext cx="219047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83B7BD-2429-6200-12AA-63F3FF3C0849}"/>
              </a:ext>
            </a:extLst>
          </p:cNvPr>
          <p:cNvSpPr/>
          <p:nvPr/>
        </p:nvSpPr>
        <p:spPr bwMode="white">
          <a:xfrm>
            <a:off x="8175520" y="3772356"/>
            <a:ext cx="219047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2CDCC1-7FBB-4716-F5FA-F8103F7A3702}"/>
              </a:ext>
            </a:extLst>
          </p:cNvPr>
          <p:cNvSpPr/>
          <p:nvPr/>
        </p:nvSpPr>
        <p:spPr bwMode="white">
          <a:xfrm>
            <a:off x="8937424" y="3772356"/>
            <a:ext cx="371428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BB6D64-FE42-ADFA-D9B9-349CFBAA2AC9}"/>
              </a:ext>
            </a:extLst>
          </p:cNvPr>
          <p:cNvSpPr/>
          <p:nvPr/>
        </p:nvSpPr>
        <p:spPr bwMode="white">
          <a:xfrm>
            <a:off x="2194567" y="4556507"/>
            <a:ext cx="219047" cy="24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BD1954-B22C-3CBA-F064-AA151E54BDB5}"/>
              </a:ext>
            </a:extLst>
          </p:cNvPr>
          <p:cNvSpPr/>
          <p:nvPr/>
        </p:nvSpPr>
        <p:spPr bwMode="white">
          <a:xfrm>
            <a:off x="3023139" y="4566070"/>
            <a:ext cx="219047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919EA0-21B0-E6C0-D5CC-101B36D19661}"/>
              </a:ext>
            </a:extLst>
          </p:cNvPr>
          <p:cNvSpPr/>
          <p:nvPr/>
        </p:nvSpPr>
        <p:spPr bwMode="white">
          <a:xfrm>
            <a:off x="3851710" y="4566070"/>
            <a:ext cx="219047" cy="23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B5F6BC5-601E-C873-6E08-3713092EB70D}"/>
              </a:ext>
            </a:extLst>
          </p:cNvPr>
          <p:cNvSpPr/>
          <p:nvPr/>
        </p:nvSpPr>
        <p:spPr bwMode="white">
          <a:xfrm>
            <a:off x="7346948" y="4566070"/>
            <a:ext cx="219047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A0562F-659A-B195-6BA4-2F657EFFE9AF}"/>
              </a:ext>
            </a:extLst>
          </p:cNvPr>
          <p:cNvSpPr/>
          <p:nvPr/>
        </p:nvSpPr>
        <p:spPr bwMode="white">
          <a:xfrm>
            <a:off x="8175520" y="4566070"/>
            <a:ext cx="219047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4932F7B-4D76-1845-BBA7-B845E367849B}"/>
              </a:ext>
            </a:extLst>
          </p:cNvPr>
          <p:cNvSpPr/>
          <p:nvPr/>
        </p:nvSpPr>
        <p:spPr bwMode="white">
          <a:xfrm>
            <a:off x="8937424" y="4566070"/>
            <a:ext cx="371428" cy="2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A5E8DA6-1CB0-2CD6-9E19-F97DE8EB6E4D}"/>
              </a:ext>
            </a:extLst>
          </p:cNvPr>
          <p:cNvSpPr/>
          <p:nvPr/>
        </p:nvSpPr>
        <p:spPr bwMode="white">
          <a:xfrm>
            <a:off x="2908853" y="5245029"/>
            <a:ext cx="1371428" cy="30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EBF8271-4494-0969-C2C1-7AC3F37BCF21}"/>
              </a:ext>
            </a:extLst>
          </p:cNvPr>
          <p:cNvSpPr/>
          <p:nvPr/>
        </p:nvSpPr>
        <p:spPr bwMode="white">
          <a:xfrm>
            <a:off x="8061234" y="5245029"/>
            <a:ext cx="1352380" cy="30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8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B87D3-6C2D-1AD8-0570-0242202A37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BDA7C-8A9F-69D5-0070-2397F9655E56}"/>
              </a:ext>
            </a:extLst>
          </p:cNvPr>
          <p:cNvSpPr/>
          <p:nvPr/>
        </p:nvSpPr>
        <p:spPr bwMode="white">
          <a:xfrm>
            <a:off x="1196190" y="2452600"/>
            <a:ext cx="1828571" cy="2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16D5D-3530-4D53-29C2-47C77A4EAC2E}"/>
              </a:ext>
            </a:extLst>
          </p:cNvPr>
          <p:cNvSpPr/>
          <p:nvPr/>
        </p:nvSpPr>
        <p:spPr bwMode="white">
          <a:xfrm>
            <a:off x="1205714" y="3044841"/>
            <a:ext cx="2600000" cy="29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41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2023-07-22T07:32:26Z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