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2927350" y="2721610"/>
            <a:ext cx="7204075" cy="115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3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1820078"/>
            <a:ext cx="695238" cy="31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7142" y="1820078"/>
            <a:ext cx="695238" cy="31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3809" y="2468047"/>
            <a:ext cx="352380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8571" y="2468047"/>
            <a:ext cx="361905" cy="3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015"/>
            <a:ext cx="10800000" cy="194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7062857" y="3866676"/>
            <a:ext cx="219047" cy="22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729523" y="4506976"/>
            <a:ext cx="219047" cy="22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703705" y="1628775"/>
            <a:ext cx="9217025" cy="30753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903220" y="2564448"/>
            <a:ext cx="1680845" cy="9359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5304155" y="2564448"/>
            <a:ext cx="1680845" cy="9359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7824470" y="2492693"/>
            <a:ext cx="1680845" cy="9359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V="1">
            <a:off x="2999740" y="2492693"/>
            <a:ext cx="6840855" cy="935990"/>
          </a:xfrm>
          <a:prstGeom prst="line">
            <a:avLst/>
          </a:prstGeom>
          <a:ln w="28575">
            <a:solidFill>
              <a:srgbClr val="09A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2011668"/>
            <a:ext cx="361904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2011668"/>
            <a:ext cx="361904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2803342"/>
            <a:ext cx="361904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2380" y="2803342"/>
            <a:ext cx="371428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10476" y="2803342"/>
            <a:ext cx="361904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760460" y="2026920"/>
            <a:ext cx="310515" cy="23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7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330" y="2364105"/>
            <a:ext cx="5086985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6190" y="2722119"/>
            <a:ext cx="733333" cy="25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34105" y="3674110"/>
            <a:ext cx="38417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2023-07-22T09:42:37Z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