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/>
          <a:stretch>
            <a:fillRect/>
          </a:stretch>
        </p:blipFill>
        <p:spPr>
          <a:xfrm>
            <a:off x="3359785" y="2997200"/>
            <a:ext cx="5802630" cy="94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2001849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2001849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2001849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8571" y="2001849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2650273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9047" y="2650273"/>
            <a:ext cx="361904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333" y="2650273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8571" y="2650273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24761" y="3298697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000" y="3298697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43809" y="3298697"/>
            <a:ext cx="209522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67619" y="3298697"/>
            <a:ext cx="371428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5714" y="3937585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20000" y="3937585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34285" y="3937585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48571" y="3937585"/>
            <a:ext cx="390476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1973681"/>
            <a:ext cx="704761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973681"/>
            <a:ext cx="1028571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1973681"/>
            <a:ext cx="1019047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2727327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4285" y="2727327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96190" y="2727327"/>
            <a:ext cx="371428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3333" y="2727327"/>
            <a:ext cx="228571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1428" y="2736867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4285" y="2727327"/>
            <a:ext cx="371428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10476" y="2736867"/>
            <a:ext cx="228571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9047" y="2727327"/>
            <a:ext cx="219047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81904" y="2727327"/>
            <a:ext cx="390476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5714" y="3528672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4285" y="3528672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96190" y="3519132"/>
            <a:ext cx="371428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62857" y="3528672"/>
            <a:ext cx="219047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681904" y="3528672"/>
            <a:ext cx="228571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34285" y="3519132"/>
            <a:ext cx="371428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920000" y="3528672"/>
            <a:ext cx="209523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9047" y="3528672"/>
            <a:ext cx="228572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81904" y="3528672"/>
            <a:ext cx="390476" cy="2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4761" y="3291027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3291027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714" y="3291027"/>
            <a:ext cx="371428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8095" y="3252853"/>
            <a:ext cx="371428" cy="31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5238" y="3291027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3809" y="3291027"/>
            <a:ext cx="21904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6666" y="3291027"/>
            <a:ext cx="390476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58095" y="3252853"/>
            <a:ext cx="361904" cy="31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9047" y="3978146"/>
            <a:ext cx="1371428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9523" y="3978146"/>
            <a:ext cx="1695239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3072133"/>
            <a:ext cx="1838095" cy="2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3072133"/>
            <a:ext cx="1828571" cy="28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3654443"/>
            <a:ext cx="4104761" cy="3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8571" y="3663989"/>
            <a:ext cx="4104761" cy="29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08950"/>
            <a:ext cx="10800000" cy="17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590040" y="5225415"/>
            <a:ext cx="1913672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599425" y="5827265"/>
            <a:ext cx="2152380" cy="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3575720" y="5225415"/>
            <a:ext cx="250377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2023-07-22T07:43:01Z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