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2" r:id="rId3"/>
    <p:sldId id="330" r:id="rId4"/>
    <p:sldId id="328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7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image" Target="../media/image9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6"/>
          <a:stretch>
            <a:fillRect/>
          </a:stretch>
        </p:blipFill>
        <p:spPr>
          <a:xfrm>
            <a:off x="3071495" y="3068955"/>
            <a:ext cx="6544945" cy="1096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9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860615"/>
            <a:ext cx="10800000" cy="140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4039380" y="4099786"/>
            <a:ext cx="209523" cy="239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7086999" y="4099786"/>
            <a:ext cx="390476" cy="239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9658427" y="4099786"/>
            <a:ext cx="371428" cy="239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4039380" y="4740767"/>
            <a:ext cx="219047" cy="239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6410808" y="4740767"/>
            <a:ext cx="228571" cy="239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2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0000" y="2460370"/>
            <a:ext cx="219047" cy="2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05714" y="2450829"/>
            <a:ext cx="219047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91428" y="2460370"/>
            <a:ext cx="219047" cy="2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77142" y="2450829"/>
            <a:ext cx="219047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62857" y="2460370"/>
            <a:ext cx="228571" cy="2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48571" y="2450829"/>
            <a:ext cx="219047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29523" y="3061443"/>
            <a:ext cx="219047" cy="2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15238" y="3061443"/>
            <a:ext cx="209523" cy="2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00952" y="3061443"/>
            <a:ext cx="219047" cy="2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86666" y="3061443"/>
            <a:ext cx="209523" cy="2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72380" y="3061443"/>
            <a:ext cx="219047" cy="2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58095" y="3061443"/>
            <a:ext cx="209523" cy="2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967619" y="3051902"/>
            <a:ext cx="1790476" cy="305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986470"/>
            <a:ext cx="10800000" cy="594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2634291" y="5139860"/>
            <a:ext cx="352380" cy="27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5834291" y="5159034"/>
            <a:ext cx="209523" cy="23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8215244" y="5159034"/>
            <a:ext cx="209523" cy="23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9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212915"/>
            <a:ext cx="10800000" cy="184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7677475" y="3365427"/>
            <a:ext cx="219047" cy="2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7677475" y="4013603"/>
            <a:ext cx="219047" cy="2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7677475" y="4652247"/>
            <a:ext cx="228572" cy="22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43809" y="1858581"/>
            <a:ext cx="371428" cy="23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7630" y="2545080"/>
            <a:ext cx="275590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10476" y="2544968"/>
            <a:ext cx="219047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86666" y="3240887"/>
            <a:ext cx="190476" cy="23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20000" y="3240887"/>
            <a:ext cx="209523" cy="23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2023-07-22T08:38:05Z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