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image" Target="../media/image7.png"/><Relationship Id="rId4" Type="http://schemas.openxmlformats.org/officeDocument/2006/relationships/tags" Target="../tags/tag10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61"/>
          <a:stretch>
            <a:fillRect/>
          </a:stretch>
        </p:blipFill>
        <p:spPr>
          <a:xfrm>
            <a:off x="3503295" y="2637155"/>
            <a:ext cx="5646420" cy="1448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1904" y="2867326"/>
            <a:ext cx="352380" cy="3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3809" y="2867326"/>
            <a:ext cx="361904" cy="3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6190" y="2867326"/>
            <a:ext cx="704761" cy="3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0952" y="2867326"/>
            <a:ext cx="704761" cy="3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900" y="3500570"/>
            <a:ext cx="10800000" cy="1872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2637519" y="4943173"/>
            <a:ext cx="704761" cy="30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5942280" y="4943173"/>
            <a:ext cx="361904" cy="30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8913709" y="4943173"/>
            <a:ext cx="361904" cy="30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0266090" y="4943173"/>
            <a:ext cx="704761" cy="30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3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2416438"/>
            <a:ext cx="1704761" cy="30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8095" y="2416438"/>
            <a:ext cx="1695238" cy="30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6666" y="2416438"/>
            <a:ext cx="1695238" cy="30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5714" y="2416438"/>
            <a:ext cx="1704761" cy="30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22060"/>
            <a:ext cx="10800000" cy="305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2342854" y="3760245"/>
            <a:ext cx="371428" cy="25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7838092" y="3760245"/>
            <a:ext cx="361905" cy="25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8685711" y="4541266"/>
            <a:ext cx="371428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838092" y="5312762"/>
            <a:ext cx="361904" cy="25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8714282" y="5379435"/>
            <a:ext cx="314285" cy="19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2342854" y="4531770"/>
            <a:ext cx="371428" cy="25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0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4789482"/>
            <a:ext cx="219047" cy="2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7619" y="4779939"/>
            <a:ext cx="219047" cy="2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4285" y="4779939"/>
            <a:ext cx="361904" cy="2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05865" y="1811655"/>
            <a:ext cx="102997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402901"/>
            <a:ext cx="1085714" cy="29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91714" y="1772920"/>
            <a:ext cx="518477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7476490" y="1772920"/>
            <a:ext cx="153987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2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2023-07-22T07:53:18Z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