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2" d="100"/>
          <a:sy n="72" d="100"/>
        </p:scale>
        <p:origin x="936" y="2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9A729-29D5-D144-1BC8-A7F6C37F7B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2999656" y="2852936"/>
            <a:ext cx="6552728" cy="114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2E4F6-CC59-369A-76C1-8A8474986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F44811-E0D0-798A-0DD3-8198569DFCBC}"/>
              </a:ext>
            </a:extLst>
          </p:cNvPr>
          <p:cNvSpPr/>
          <p:nvPr/>
        </p:nvSpPr>
        <p:spPr bwMode="white">
          <a:xfrm>
            <a:off x="6148571" y="3354374"/>
            <a:ext cx="21904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FFB615-3F92-FECD-C2E3-93246FEEB42B}"/>
              </a:ext>
            </a:extLst>
          </p:cNvPr>
          <p:cNvSpPr/>
          <p:nvPr/>
        </p:nvSpPr>
        <p:spPr bwMode="white">
          <a:xfrm>
            <a:off x="7662857" y="3354374"/>
            <a:ext cx="21904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C692A4-0C10-E0ED-98E9-000DF24FF7A8}"/>
              </a:ext>
            </a:extLst>
          </p:cNvPr>
          <p:cNvSpPr/>
          <p:nvPr/>
        </p:nvSpPr>
        <p:spPr bwMode="white">
          <a:xfrm>
            <a:off x="7005714" y="3992851"/>
            <a:ext cx="371428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548024-2CE4-191C-96A7-6EEC231DE66A}"/>
              </a:ext>
            </a:extLst>
          </p:cNvPr>
          <p:cNvSpPr/>
          <p:nvPr/>
        </p:nvSpPr>
        <p:spPr bwMode="white">
          <a:xfrm>
            <a:off x="8672380" y="3992851"/>
            <a:ext cx="21904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5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849BB-D583-8C86-9038-062658D0A2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650258"/>
            <a:ext cx="4518901" cy="13466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1772816"/>
            <a:ext cx="4070754" cy="143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6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9125E-8196-649C-E6D2-A178FA80E3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1B0944-7C09-0041-576E-3C6D4A2FD7DC}"/>
              </a:ext>
            </a:extLst>
          </p:cNvPr>
          <p:cNvSpPr/>
          <p:nvPr/>
        </p:nvSpPr>
        <p:spPr bwMode="white">
          <a:xfrm>
            <a:off x="1605714" y="3077689"/>
            <a:ext cx="2258038" cy="48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6330F9-CA37-D2A1-4FCC-150B260AFDEC}"/>
              </a:ext>
            </a:extLst>
          </p:cNvPr>
          <p:cNvSpPr/>
          <p:nvPr/>
        </p:nvSpPr>
        <p:spPr bwMode="white">
          <a:xfrm>
            <a:off x="1605714" y="3870848"/>
            <a:ext cx="942857" cy="29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1B0944-7C09-0041-576E-3C6D4A2FD7DC}"/>
              </a:ext>
            </a:extLst>
          </p:cNvPr>
          <p:cNvSpPr/>
          <p:nvPr/>
        </p:nvSpPr>
        <p:spPr bwMode="white">
          <a:xfrm>
            <a:off x="3863752" y="3077689"/>
            <a:ext cx="1512168" cy="48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57037B6-CB89-1195-6D65-22123CDE0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67306"/>
            <a:ext cx="10800000" cy="19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FF79E9-1C00-72D1-0B1F-959AC5320599}"/>
              </a:ext>
            </a:extLst>
          </p:cNvPr>
          <p:cNvSpPr/>
          <p:nvPr/>
        </p:nvSpPr>
        <p:spPr bwMode="white">
          <a:xfrm>
            <a:off x="1680987" y="5259250"/>
            <a:ext cx="1800000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303FEF-3A97-F751-F7C6-3461E12DE7DB}"/>
              </a:ext>
            </a:extLst>
          </p:cNvPr>
          <p:cNvSpPr/>
          <p:nvPr/>
        </p:nvSpPr>
        <p:spPr bwMode="white">
          <a:xfrm>
            <a:off x="1671464" y="5841282"/>
            <a:ext cx="4828571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80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539C7FE5-293E-904B-8105-32354F29D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170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EF20D4-33B8-CFCB-B546-A6AA745CDC65}"/>
              </a:ext>
            </a:extLst>
          </p:cNvPr>
          <p:cNvSpPr/>
          <p:nvPr/>
        </p:nvSpPr>
        <p:spPr bwMode="white">
          <a:xfrm>
            <a:off x="1239416" y="2363964"/>
            <a:ext cx="7523809" cy="29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640" y="3861048"/>
            <a:ext cx="7128792" cy="168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