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7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2783840" y="2637155"/>
            <a:ext cx="7139940" cy="119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118614"/>
            <a:ext cx="361904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118614"/>
            <a:ext cx="219047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118614"/>
            <a:ext cx="219047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380" y="2911689"/>
            <a:ext cx="361904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7619" y="2911689"/>
            <a:ext cx="219047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6666" y="2911689"/>
            <a:ext cx="228571" cy="2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575500"/>
            <a:ext cx="10800000" cy="222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977801" y="3747032"/>
            <a:ext cx="390476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930014" y="3737610"/>
            <a:ext cx="5550361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234944" y="4547519"/>
            <a:ext cx="219047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930015" y="4528185"/>
            <a:ext cx="6774497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234944" y="5338477"/>
            <a:ext cx="219047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3930014" y="5328920"/>
            <a:ext cx="612642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666" y="2432497"/>
            <a:ext cx="371428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148427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0952" y="3148427"/>
            <a:ext cx="219047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2857" y="3148427"/>
            <a:ext cx="371428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15238" y="3100698"/>
            <a:ext cx="361904" cy="31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28815"/>
            <a:ext cx="10800000" cy="285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8542282" y="3648026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4989901" y="4372377"/>
            <a:ext cx="371428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5885139" y="4372377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6713710" y="4372377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7399425" y="4324722"/>
            <a:ext cx="361904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7694663" y="5087197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4989901" y="5811548"/>
            <a:ext cx="371428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5885139" y="5802017"/>
            <a:ext cx="219047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white">
          <a:xfrm>
            <a:off x="6713710" y="5811548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white">
          <a:xfrm>
            <a:off x="7399425" y="5763894"/>
            <a:ext cx="361904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12073"/>
            <a:ext cx="1828571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23036"/>
            <a:ext cx="3504761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2023-07-22T08:41:34Z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