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0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5.xml"/><Relationship Id="rId7" Type="http://schemas.openxmlformats.org/officeDocument/2006/relationships/image" Target="../media/image5.pn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7.xml"/><Relationship Id="rId4" Type="http://schemas.openxmlformats.org/officeDocument/2006/relationships/tags" Target="../tags/tag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75" t="51544" r="27558"/>
          <a:stretch>
            <a:fillRect/>
          </a:stretch>
        </p:blipFill>
        <p:spPr>
          <a:xfrm>
            <a:off x="2423592" y="3506470"/>
            <a:ext cx="7398385" cy="1155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" t="4046" r="48665" b="49028"/>
          <a:stretch>
            <a:fillRect/>
          </a:stretch>
        </p:blipFill>
        <p:spPr>
          <a:xfrm>
            <a:off x="2135560" y="2132856"/>
            <a:ext cx="8355330" cy="1103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55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05714" y="2127974"/>
            <a:ext cx="1019047" cy="296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91530" y="2127885"/>
            <a:ext cx="415925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81904" y="2127974"/>
            <a:ext cx="1028571" cy="296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00952" y="2777613"/>
            <a:ext cx="695238" cy="286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48571" y="2777613"/>
            <a:ext cx="704761" cy="286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948571" y="2777613"/>
            <a:ext cx="352380" cy="277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99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415415" y="1628775"/>
            <a:ext cx="9261475" cy="2790825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2612390" y="2564448"/>
            <a:ext cx="1539240" cy="576580"/>
          </a:xfrm>
          <a:prstGeom prst="line">
            <a:avLst/>
          </a:prstGeom>
          <a:ln w="28575">
            <a:solidFill>
              <a:srgbClr val="09AE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>
            <p:custDataLst>
              <p:tags r:id="rId2"/>
            </p:custDataLst>
          </p:nvPr>
        </p:nvCxnSpPr>
        <p:spPr>
          <a:xfrm>
            <a:off x="4584065" y="2420938"/>
            <a:ext cx="3023870" cy="720090"/>
          </a:xfrm>
          <a:prstGeom prst="line">
            <a:avLst/>
          </a:prstGeom>
          <a:ln w="28575">
            <a:solidFill>
              <a:srgbClr val="09AE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3"/>
            </p:custDataLst>
          </p:nvPr>
        </p:nvCxnSpPr>
        <p:spPr>
          <a:xfrm flipV="1">
            <a:off x="2495550" y="2492693"/>
            <a:ext cx="3024505" cy="575945"/>
          </a:xfrm>
          <a:prstGeom prst="line">
            <a:avLst/>
          </a:prstGeom>
          <a:ln w="28575">
            <a:solidFill>
              <a:srgbClr val="09AE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>
            <p:custDataLst>
              <p:tags r:id="rId4"/>
            </p:custDataLst>
          </p:nvPr>
        </p:nvCxnSpPr>
        <p:spPr>
          <a:xfrm>
            <a:off x="8543925" y="2420938"/>
            <a:ext cx="1296035" cy="791845"/>
          </a:xfrm>
          <a:prstGeom prst="line">
            <a:avLst/>
          </a:prstGeom>
          <a:ln w="28575">
            <a:solidFill>
              <a:srgbClr val="09AE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5"/>
            </p:custDataLst>
          </p:nvPr>
        </p:nvCxnSpPr>
        <p:spPr>
          <a:xfrm flipV="1">
            <a:off x="6311900" y="2492693"/>
            <a:ext cx="3096260" cy="575945"/>
          </a:xfrm>
          <a:prstGeom prst="line">
            <a:avLst/>
          </a:prstGeom>
          <a:ln w="28575">
            <a:solidFill>
              <a:srgbClr val="09AE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99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00952" y="3312111"/>
            <a:ext cx="390476" cy="238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91428" y="3312111"/>
            <a:ext cx="390476" cy="238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81904" y="3312111"/>
            <a:ext cx="390476" cy="238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4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3558095" y="3986503"/>
            <a:ext cx="219047" cy="238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53333" y="3986503"/>
            <a:ext cx="219047" cy="238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653145" y="3986530"/>
            <a:ext cx="267335" cy="299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339047" y="3986503"/>
            <a:ext cx="219047" cy="238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51405" y="1557020"/>
            <a:ext cx="3176905" cy="224472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76135" y="1628775"/>
            <a:ext cx="3176905" cy="2244725"/>
          </a:xfrm>
          <a:prstGeom prst="rect">
            <a:avLst/>
          </a:prstGeom>
        </p:spPr>
      </p:pic>
      <p:sp useBgFill="1">
        <p:nvSpPr>
          <p:cNvPr id="12" name="矩形 11"/>
          <p:cNvSpPr/>
          <p:nvPr>
            <p:custDataLst>
              <p:tags r:id="rId1"/>
            </p:custDataLst>
          </p:nvPr>
        </p:nvSpPr>
        <p:spPr bwMode="white">
          <a:xfrm>
            <a:off x="5528310" y="2348865"/>
            <a:ext cx="1785620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bldLvl="0" animBg="1"/>
      <p:bldP spid="10" grpId="0" animBg="1"/>
      <p:bldP spid="1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474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2444313"/>
            <a:ext cx="1828571" cy="296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3046623"/>
            <a:ext cx="3200000" cy="296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Y1YTJmZjRhMDVhODY4MWZkM2Y1NjZmNGFiZDE4MjE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2023-07-22T08:47:24Z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0803F182AC044BA3913AF2E555CD301E</vt:lpwstr>
  </property>
</Properties>
</file>