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10" Type="http://schemas.openxmlformats.org/officeDocument/2006/relationships/image" Target="../media/image7.png"/><Relationship Id="rId4" Type="http://schemas.openxmlformats.org/officeDocument/2006/relationships/tags" Target="../tags/tag7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13.xml"/><Relationship Id="rId7" Type="http://schemas.openxmlformats.org/officeDocument/2006/relationships/image" Target="../media/image8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1" t="-1523" r="58001" b="1523"/>
          <a:stretch>
            <a:fillRect/>
          </a:stretch>
        </p:blipFill>
        <p:spPr>
          <a:xfrm>
            <a:off x="2639695" y="3068955"/>
            <a:ext cx="7044690" cy="96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7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1428" y="3250588"/>
            <a:ext cx="219047" cy="22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6666" y="3174317"/>
            <a:ext cx="390476" cy="24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4003761"/>
            <a:ext cx="380952" cy="2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34285" y="4003761"/>
            <a:ext cx="228571" cy="2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72380" y="4013295"/>
            <a:ext cx="219047" cy="22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72380" y="4013295"/>
            <a:ext cx="219047" cy="22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20000" y="4003761"/>
            <a:ext cx="285714" cy="2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53333" y="4013295"/>
            <a:ext cx="209523" cy="2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86666" y="4013295"/>
            <a:ext cx="390476" cy="23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908810" y="4013200"/>
            <a:ext cx="31940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1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24730" y="2002790"/>
            <a:ext cx="40068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1428" y="2002146"/>
            <a:ext cx="219047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0000" y="2002146"/>
            <a:ext cx="219047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81904" y="2793832"/>
            <a:ext cx="209523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328920" y="1988820"/>
            <a:ext cx="37592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0952" y="1895949"/>
            <a:ext cx="219047" cy="22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1165" y="2669540"/>
            <a:ext cx="371475" cy="24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8571" y="2677020"/>
            <a:ext cx="219047" cy="2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67619" y="2686546"/>
            <a:ext cx="219047" cy="22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24060" y="2277110"/>
            <a:ext cx="438150" cy="141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0952" y="4124860"/>
            <a:ext cx="371428" cy="2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216150" y="2686685"/>
            <a:ext cx="29083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900" y="4580705"/>
            <a:ext cx="10800000" cy="87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1958233" y="4963217"/>
            <a:ext cx="209523" cy="22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2405852" y="4953654"/>
            <a:ext cx="285714" cy="23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2929661" y="4963217"/>
            <a:ext cx="219047" cy="23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3682042" y="4963217"/>
            <a:ext cx="380952" cy="23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4443947" y="4924966"/>
            <a:ext cx="361904" cy="296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bldLvl="0" animBg="1"/>
      <p:bldP spid="9" grpId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3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572960"/>
            <a:ext cx="10800000" cy="194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229856" y="4386299"/>
            <a:ext cx="1828571" cy="29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6229856" y="4386299"/>
            <a:ext cx="1685714" cy="29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239380" y="4989127"/>
            <a:ext cx="3200000" cy="28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6239380" y="4989127"/>
            <a:ext cx="3352380" cy="28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2023-07-22T08:44:44Z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