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1099" y="3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53333"/>
          <a:stretch>
            <a:fillRect/>
          </a:stretch>
        </p:blipFill>
        <p:spPr>
          <a:xfrm>
            <a:off x="2711624" y="2348880"/>
            <a:ext cx="6969486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1" t="51277" r="33554" b="8663"/>
          <a:stretch>
            <a:fillRect/>
          </a:stretch>
        </p:blipFill>
        <p:spPr>
          <a:xfrm>
            <a:off x="3400364" y="3501008"/>
            <a:ext cx="5592006" cy="91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1840216"/>
            <a:ext cx="695238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5238" y="2479452"/>
            <a:ext cx="676190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2380" y="2498534"/>
            <a:ext cx="323809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7142" y="2508074"/>
            <a:ext cx="704761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96190" y="3128229"/>
            <a:ext cx="1038095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3809" y="3147311"/>
            <a:ext cx="371428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20000" y="3128229"/>
            <a:ext cx="371428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81904" y="1692333"/>
            <a:ext cx="742088" cy="64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89528" y="1625546"/>
            <a:ext cx="742088" cy="644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2203552"/>
            <a:ext cx="314285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2203552"/>
            <a:ext cx="323809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2203552"/>
            <a:ext cx="323809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4285" y="2203552"/>
            <a:ext cx="323809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6190" y="3139149"/>
            <a:ext cx="333333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5238" y="3139149"/>
            <a:ext cx="323809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05714" y="3139149"/>
            <a:ext cx="333333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2857" y="3139149"/>
            <a:ext cx="333333" cy="20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567177"/>
            <a:ext cx="219047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567177"/>
            <a:ext cx="295238" cy="2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2567177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2857" y="2567177"/>
            <a:ext cx="390476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190" y="2567177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3809" y="2567177"/>
            <a:ext cx="295238" cy="2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7142" y="2567177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10476" y="2567177"/>
            <a:ext cx="390476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4285" y="2567177"/>
            <a:ext cx="228572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00952" y="2567177"/>
            <a:ext cx="285715" cy="2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24761" y="2567177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77142" y="2567177"/>
            <a:ext cx="371428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8571" y="3359990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96190" y="3359990"/>
            <a:ext cx="295238" cy="2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29523" y="3359990"/>
            <a:ext cx="219047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62857" y="3359990"/>
            <a:ext cx="390476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96190" y="3359990"/>
            <a:ext cx="219047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43809" y="3359990"/>
            <a:ext cx="295238" cy="2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977142" y="3359990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10476" y="3359990"/>
            <a:ext cx="390476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643809" y="3359990"/>
            <a:ext cx="209523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00952" y="3359990"/>
            <a:ext cx="285715" cy="2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615238" y="3359990"/>
            <a:ext cx="219047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377142" y="3359990"/>
            <a:ext cx="371428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709706"/>
            <a:ext cx="219047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3709706"/>
            <a:ext cx="219047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3809" y="3700167"/>
            <a:ext cx="390476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238" y="3662011"/>
            <a:ext cx="361904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523" y="3709706"/>
            <a:ext cx="209523" cy="2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571" y="3700167"/>
            <a:ext cx="219047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0476" y="3700167"/>
            <a:ext cx="361904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2857" y="3662011"/>
            <a:ext cx="361904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39047" y="4386979"/>
            <a:ext cx="1352380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77142" y="4386979"/>
            <a:ext cx="1371428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17032"/>
            <a:ext cx="1828571" cy="2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18789"/>
            <a:ext cx="4200000" cy="2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2920546"/>
            <a:ext cx="400000" cy="2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