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30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224"/>
          <a:stretch>
            <a:fillRect/>
          </a:stretch>
        </p:blipFill>
        <p:spPr>
          <a:xfrm>
            <a:off x="2927648" y="2852936"/>
            <a:ext cx="6850017" cy="944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0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67619" y="2174111"/>
            <a:ext cx="380952" cy="228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72380" y="2174111"/>
            <a:ext cx="390476" cy="238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67619" y="2174111"/>
            <a:ext cx="390476" cy="228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72380" y="2174111"/>
            <a:ext cx="371428" cy="228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67619" y="3299898"/>
            <a:ext cx="390476" cy="238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72380" y="3299898"/>
            <a:ext cx="390476" cy="238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167619" y="3299898"/>
            <a:ext cx="390476" cy="238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072380" y="3299898"/>
            <a:ext cx="380952" cy="238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42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879626"/>
            <a:ext cx="2723809" cy="305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6190" y="2481526"/>
            <a:ext cx="3180952" cy="296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0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05714" y="1763123"/>
            <a:ext cx="2714285" cy="305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15238" y="2373147"/>
            <a:ext cx="2876190" cy="285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96752"/>
            <a:ext cx="10800000" cy="2432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1080534" y="1931156"/>
            <a:ext cx="2714285" cy="305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80534" y="2532033"/>
            <a:ext cx="3476190" cy="305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8103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4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53333" y="3184126"/>
            <a:ext cx="361904" cy="30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10476" y="3842042"/>
            <a:ext cx="2561904" cy="295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10476" y="4433214"/>
            <a:ext cx="2285714" cy="295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Y1YTJmZjRhMDVhODY4MWZkM2Y1NjZmNGFiZDE4Mj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2023-07-22T06:31:46Z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0803F182AC044BA3913AF2E555CD301E</vt:lpwstr>
  </property>
</Properties>
</file>