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B5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C6A126-7B39-7606-185E-699BCCCF61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5" t="50155" r="26887"/>
          <a:stretch/>
        </p:blipFill>
        <p:spPr>
          <a:xfrm>
            <a:off x="3143672" y="3861048"/>
            <a:ext cx="5940762" cy="93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1C6A126-7B39-7606-185E-699BCCCF61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4" b="49845"/>
          <a:stretch/>
        </p:blipFill>
        <p:spPr>
          <a:xfrm>
            <a:off x="3647728" y="2564904"/>
            <a:ext cx="5180417" cy="101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604E4E-1C7D-AF72-74EA-3CBCDE9B20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0800000" cy="308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344192-63B3-058A-400A-DC6ED7670652}"/>
              </a:ext>
            </a:extLst>
          </p:cNvPr>
          <p:cNvSpPr/>
          <p:nvPr/>
        </p:nvSpPr>
        <p:spPr bwMode="white">
          <a:xfrm>
            <a:off x="1215238" y="3642592"/>
            <a:ext cx="476190" cy="295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628800"/>
            <a:ext cx="717520" cy="1368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1628800"/>
            <a:ext cx="717520" cy="136815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b="4546"/>
          <a:stretch/>
        </p:blipFill>
        <p:spPr>
          <a:xfrm>
            <a:off x="4511825" y="1626586"/>
            <a:ext cx="792088" cy="14423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b="4546"/>
          <a:stretch/>
        </p:blipFill>
        <p:spPr>
          <a:xfrm>
            <a:off x="9840417" y="1628800"/>
            <a:ext cx="758656" cy="1381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33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150F1-359B-4CAB-C64F-DFE519DF69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93621F-9A5E-53FA-272C-8261AF39C473}"/>
              </a:ext>
            </a:extLst>
          </p:cNvPr>
          <p:cNvSpPr/>
          <p:nvPr/>
        </p:nvSpPr>
        <p:spPr bwMode="white">
          <a:xfrm>
            <a:off x="2929523" y="1849543"/>
            <a:ext cx="676190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447CE9-5918-BF46-BFD1-888B8E9B44ED}"/>
              </a:ext>
            </a:extLst>
          </p:cNvPr>
          <p:cNvSpPr/>
          <p:nvPr/>
        </p:nvSpPr>
        <p:spPr bwMode="white">
          <a:xfrm>
            <a:off x="6491428" y="1849543"/>
            <a:ext cx="685715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F467E8-7F17-14BE-0F42-CDC8954D40BF}"/>
              </a:ext>
            </a:extLst>
          </p:cNvPr>
          <p:cNvSpPr/>
          <p:nvPr/>
        </p:nvSpPr>
        <p:spPr bwMode="white">
          <a:xfrm>
            <a:off x="10053333" y="1849543"/>
            <a:ext cx="685714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DF93621F-9A5E-53FA-272C-8261AF39C473}"/>
              </a:ext>
            </a:extLst>
          </p:cNvPr>
          <p:cNvSpPr/>
          <p:nvPr/>
        </p:nvSpPr>
        <p:spPr bwMode="white">
          <a:xfrm>
            <a:off x="983432" y="2276872"/>
            <a:ext cx="1440160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F93621F-9A5E-53FA-272C-8261AF39C473}"/>
              </a:ext>
            </a:extLst>
          </p:cNvPr>
          <p:cNvSpPr/>
          <p:nvPr/>
        </p:nvSpPr>
        <p:spPr bwMode="white">
          <a:xfrm>
            <a:off x="4727848" y="2276872"/>
            <a:ext cx="1296144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DF93621F-9A5E-53FA-272C-8261AF39C473}"/>
              </a:ext>
            </a:extLst>
          </p:cNvPr>
          <p:cNvSpPr/>
          <p:nvPr/>
        </p:nvSpPr>
        <p:spPr bwMode="white">
          <a:xfrm>
            <a:off x="8123924" y="2219003"/>
            <a:ext cx="1428460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93621F-9A5E-53FA-272C-8261AF39C473}"/>
              </a:ext>
            </a:extLst>
          </p:cNvPr>
          <p:cNvSpPr/>
          <p:nvPr/>
        </p:nvSpPr>
        <p:spPr bwMode="white">
          <a:xfrm>
            <a:off x="2579308" y="2276872"/>
            <a:ext cx="1644484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93621F-9A5E-53FA-272C-8261AF39C473}"/>
              </a:ext>
            </a:extLst>
          </p:cNvPr>
          <p:cNvSpPr/>
          <p:nvPr/>
        </p:nvSpPr>
        <p:spPr bwMode="white">
          <a:xfrm>
            <a:off x="6240016" y="2276872"/>
            <a:ext cx="1728192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F93621F-9A5E-53FA-272C-8261AF39C473}"/>
              </a:ext>
            </a:extLst>
          </p:cNvPr>
          <p:cNvSpPr/>
          <p:nvPr/>
        </p:nvSpPr>
        <p:spPr bwMode="white">
          <a:xfrm>
            <a:off x="9708100" y="2219003"/>
            <a:ext cx="1656184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1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6" grpId="0" animBg="1"/>
      <p:bldP spid="37" grpId="0" animBg="1"/>
      <p:bldP spid="3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4A0464-FB9E-1E37-2AA7-349EC5B29C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651744"/>
            <a:ext cx="9361040" cy="438487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711624" y="2780928"/>
            <a:ext cx="4680520" cy="1800200"/>
          </a:xfrm>
          <a:prstGeom prst="line">
            <a:avLst/>
          </a:prstGeom>
          <a:ln w="28575">
            <a:solidFill>
              <a:srgbClr val="1EB5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663952" y="2643844"/>
            <a:ext cx="4680520" cy="1800200"/>
          </a:xfrm>
          <a:prstGeom prst="line">
            <a:avLst/>
          </a:prstGeom>
          <a:ln w="28575">
            <a:solidFill>
              <a:srgbClr val="1EB5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783632" y="2506760"/>
            <a:ext cx="4248472" cy="1937284"/>
          </a:xfrm>
          <a:prstGeom prst="line">
            <a:avLst/>
          </a:prstGeom>
          <a:ln w="28575">
            <a:solidFill>
              <a:srgbClr val="1EB5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591944" y="2780928"/>
            <a:ext cx="4248472" cy="1937284"/>
          </a:xfrm>
          <a:prstGeom prst="line">
            <a:avLst/>
          </a:prstGeom>
          <a:ln w="28575">
            <a:solidFill>
              <a:srgbClr val="1EB5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449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C7FCE3-E5A3-282E-C665-13534EF108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F86D71-E32E-9D87-92F2-316AABE6421B}"/>
              </a:ext>
            </a:extLst>
          </p:cNvPr>
          <p:cNvSpPr/>
          <p:nvPr/>
        </p:nvSpPr>
        <p:spPr bwMode="white">
          <a:xfrm>
            <a:off x="9005714" y="1953913"/>
            <a:ext cx="276190" cy="2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1700808"/>
            <a:ext cx="1728192" cy="1746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59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2023-07-22T07:28:55Z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