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2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7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2639695" y="2853055"/>
            <a:ext cx="7315835" cy="112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792964"/>
            <a:ext cx="361904" cy="27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666" y="1792964"/>
            <a:ext cx="361904" cy="26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1783418"/>
            <a:ext cx="1038095" cy="29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2537560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7142" y="2537560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0000" y="2537560"/>
            <a:ext cx="390476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1904" y="2537560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0476" y="2537560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53333" y="2537560"/>
            <a:ext cx="380952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15238" y="2537560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43809" y="2537560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77142" y="2537560"/>
            <a:ext cx="390476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8571" y="3329886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77142" y="3329886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20000" y="3329886"/>
            <a:ext cx="390476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81904" y="3329886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10476" y="3329886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53333" y="3329886"/>
            <a:ext cx="380952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815238" y="3329886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643809" y="3329886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377142" y="3329886"/>
            <a:ext cx="390476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3069612"/>
            <a:ext cx="219047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3060077"/>
            <a:ext cx="285714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3069612"/>
            <a:ext cx="228571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1428" y="3069612"/>
            <a:ext cx="390476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428" y="3021939"/>
            <a:ext cx="361904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9523" y="3088681"/>
            <a:ext cx="219047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142" y="3088681"/>
            <a:ext cx="295238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00952" y="3088681"/>
            <a:ext cx="219047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43809" y="3088681"/>
            <a:ext cx="390476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43809" y="3050543"/>
            <a:ext cx="361904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43809" y="3746569"/>
            <a:ext cx="1704761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77142" y="3775173"/>
            <a:ext cx="1714285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440" y="2318385"/>
            <a:ext cx="202438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3079079"/>
            <a:ext cx="5019047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88860"/>
            <a:ext cx="10800000" cy="191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599425" y="4648975"/>
            <a:ext cx="1828571" cy="29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599425" y="5251055"/>
            <a:ext cx="4419047" cy="29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782652"/>
            <a:ext cx="1828571" cy="2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383489"/>
            <a:ext cx="4114285" cy="29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8"/>
          <a:stretch>
            <a:fillRect/>
          </a:stretch>
        </p:blipFill>
        <p:spPr>
          <a:xfrm>
            <a:off x="767715" y="3573145"/>
            <a:ext cx="9072335" cy="207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729529" y="3897393"/>
            <a:ext cx="8628571" cy="3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196196" y="5118788"/>
            <a:ext cx="219047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539053" y="5118788"/>
            <a:ext cx="219047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243815" y="5109246"/>
            <a:ext cx="1790476" cy="3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2023-07-22T08:51:47Z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