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7.png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0"/>
          <a:stretch>
            <a:fillRect/>
          </a:stretch>
        </p:blipFill>
        <p:spPr>
          <a:xfrm>
            <a:off x="2423795" y="2853055"/>
            <a:ext cx="7653020" cy="100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3239528"/>
            <a:ext cx="209523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714" y="3249055"/>
            <a:ext cx="21904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5021158"/>
            <a:ext cx="21904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5021158"/>
            <a:ext cx="21904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331214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3331214"/>
            <a:ext cx="228571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3331214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11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205714" y="3259677"/>
            <a:ext cx="190476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005714" y="3870583"/>
            <a:ext cx="390476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891428" y="3870583"/>
            <a:ext cx="390476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358095" y="4481488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567619" y="4452852"/>
            <a:ext cx="685714" cy="2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139047" y="5674662"/>
            <a:ext cx="333333" cy="27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290" y="2259965"/>
            <a:ext cx="1750358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2832353"/>
            <a:ext cx="2571428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142" y="3414310"/>
            <a:ext cx="2609523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9656" y="2259965"/>
            <a:ext cx="2916004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