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1487805" y="2853055"/>
            <a:ext cx="9881870" cy="74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3788860"/>
            <a:ext cx="10800000" cy="225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820670" y="5520055"/>
            <a:ext cx="39814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5201285" y="5520055"/>
            <a:ext cx="43307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572794" y="5519958"/>
            <a:ext cx="380952" cy="32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9944100" y="5520055"/>
            <a:ext cx="46164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7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62857" y="2821914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428" y="2840986"/>
            <a:ext cx="21904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3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0476" y="4498841"/>
            <a:ext cx="590476" cy="30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6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815" y="2367915"/>
            <a:ext cx="1380793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3057917"/>
            <a:ext cx="2152380" cy="29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607" y="2367915"/>
            <a:ext cx="2476197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2023-07-22T09:30:20Z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