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483" y="605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0.xml"/><Relationship Id="rId7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/>
          <a:stretch>
            <a:fillRect/>
          </a:stretch>
        </p:blipFill>
        <p:spPr>
          <a:xfrm>
            <a:off x="3071495" y="3039110"/>
            <a:ext cx="7014210" cy="10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810442"/>
            <a:ext cx="685714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1810442"/>
            <a:ext cx="695238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6666" y="1810442"/>
            <a:ext cx="685714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5370" y="2348865"/>
            <a:ext cx="144023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"/>
            </p:custDataLst>
          </p:nvPr>
        </p:nvSpPr>
        <p:spPr bwMode="white">
          <a:xfrm>
            <a:off x="4727575" y="2204720"/>
            <a:ext cx="1440433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8688070" y="2277110"/>
            <a:ext cx="1224354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495600" y="2348865"/>
            <a:ext cx="165095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240015" y="2204720"/>
            <a:ext cx="1578739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9912424" y="2277110"/>
            <a:ext cx="1866826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5" grpId="0" bldLvl="0" animBg="1"/>
      <p:bldP spid="3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555" y="2480945"/>
            <a:ext cx="38481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4945" y="2506345"/>
            <a:ext cx="37211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2499963"/>
            <a:ext cx="380952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5238" y="2499963"/>
            <a:ext cx="390476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6190" y="2480863"/>
            <a:ext cx="352380" cy="27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362190" y="2480945"/>
            <a:ext cx="32893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8328025" y="2463165"/>
            <a:ext cx="32893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3597725"/>
            <a:ext cx="10800000" cy="2598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242545" y="5059658"/>
            <a:ext cx="2733333" cy="29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5252069" y="5661631"/>
            <a:ext cx="3800000" cy="29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2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2984801"/>
            <a:ext cx="2580952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576240"/>
            <a:ext cx="4104761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1984131"/>
            <a:ext cx="352380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1974582"/>
            <a:ext cx="352380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1974582"/>
            <a:ext cx="352379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1974582"/>
            <a:ext cx="333333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000" y="2728907"/>
            <a:ext cx="342857" cy="2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9047" y="2728907"/>
            <a:ext cx="333333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96190" y="2728907"/>
            <a:ext cx="342858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53333" y="3454586"/>
            <a:ext cx="352380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29523" y="3454586"/>
            <a:ext cx="342857" cy="2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6190" y="3445038"/>
            <a:ext cx="342858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2023-07-22T09:39:30Z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