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FF2"/>
    <a:srgbClr val="7BD4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20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/>
          <a:stretch>
            <a:fillRect/>
          </a:stretch>
        </p:blipFill>
        <p:spPr>
          <a:xfrm>
            <a:off x="3431540" y="2997200"/>
            <a:ext cx="5692140" cy="132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649895"/>
            <a:ext cx="2361904" cy="31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1697634"/>
            <a:ext cx="371428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7619" y="1697634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2308695"/>
            <a:ext cx="209523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285" y="2919755"/>
            <a:ext cx="1400000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0476" y="3540364"/>
            <a:ext cx="371428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5714" y="3540364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0000" y="3540364"/>
            <a:ext cx="219047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1105585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904" y="1792598"/>
            <a:ext cx="37142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355" y="1792605"/>
            <a:ext cx="32385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523" y="1792598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095" y="1792598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070" y="1754505"/>
            <a:ext cx="37147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7619" y="2479610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1904" y="3166623"/>
            <a:ext cx="371428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4290" y="3166745"/>
            <a:ext cx="32385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29523" y="3166623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58095" y="3166623"/>
            <a:ext cx="219047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43809" y="3137997"/>
            <a:ext cx="361904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16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1002480"/>
            <a:ext cx="390476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1764480"/>
            <a:ext cx="219047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1764480"/>
            <a:ext cx="285714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571" y="1764480"/>
            <a:ext cx="209523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1904" y="1764480"/>
            <a:ext cx="40000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3333" y="1726380"/>
            <a:ext cx="361904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1428" y="2526481"/>
            <a:ext cx="209523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1904" y="3298006"/>
            <a:ext cx="390476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96190" y="3288481"/>
            <a:ext cx="219047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24761" y="3288481"/>
            <a:ext cx="219047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00952" y="3250381"/>
            <a:ext cx="371428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725995"/>
            <a:ext cx="10800000" cy="281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4979742" y="3849942"/>
            <a:ext cx="219047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1674980" y="4603164"/>
            <a:ext cx="390476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2589266" y="4603164"/>
            <a:ext cx="219047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3417837" y="4603164"/>
            <a:ext cx="209523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4103551" y="4565026"/>
            <a:ext cx="352380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4979742" y="5346850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1674980" y="6090537"/>
            <a:ext cx="390476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2589266" y="6090537"/>
            <a:ext cx="209523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0"/>
            </p:custDataLst>
          </p:nvPr>
        </p:nvSpPr>
        <p:spPr bwMode="white">
          <a:xfrm>
            <a:off x="3408313" y="6090537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white">
          <a:xfrm>
            <a:off x="4103551" y="6052400"/>
            <a:ext cx="352380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69490" r="80714"/>
          <a:stretch>
            <a:fillRect/>
          </a:stretch>
        </p:blipFill>
        <p:spPr>
          <a:xfrm>
            <a:off x="551180" y="3975100"/>
            <a:ext cx="2160270" cy="713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35966" r="80714" b="32302"/>
          <a:stretch>
            <a:fillRect/>
          </a:stretch>
        </p:blipFill>
        <p:spPr>
          <a:xfrm>
            <a:off x="551180" y="3190875"/>
            <a:ext cx="2160270" cy="7423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r="80714" b="69245"/>
          <a:stretch>
            <a:fillRect/>
          </a:stretch>
        </p:blipFill>
        <p:spPr>
          <a:xfrm>
            <a:off x="551180" y="2349500"/>
            <a:ext cx="2160270" cy="7194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2" t="6746" r="86664" b="76404"/>
          <a:stretch>
            <a:fillRect/>
          </a:stretch>
        </p:blipFill>
        <p:spPr>
          <a:xfrm>
            <a:off x="1919605" y="2529205"/>
            <a:ext cx="360045" cy="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l="19678"/>
          <a:stretch>
            <a:fillRect/>
          </a:stretch>
        </p:blipFill>
        <p:spPr>
          <a:xfrm>
            <a:off x="2639695" y="2349500"/>
            <a:ext cx="9328785" cy="24257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2673985" y="3539490"/>
            <a:ext cx="936625" cy="831215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45740" y="3601085"/>
            <a:ext cx="864235" cy="586740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567940" y="2747645"/>
            <a:ext cx="970280" cy="0"/>
          </a:xfrm>
          <a:prstGeom prst="line">
            <a:avLst/>
          </a:prstGeom>
          <a:ln w="28575">
            <a:solidFill>
              <a:srgbClr val="02AF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t="43804" r="90663" b="39346"/>
          <a:stretch>
            <a:fillRect/>
          </a:stretch>
        </p:blipFill>
        <p:spPr>
          <a:xfrm>
            <a:off x="1631315" y="3356610"/>
            <a:ext cx="215900" cy="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t="43804" r="90663" b="39346"/>
          <a:stretch>
            <a:fillRect/>
          </a:stretch>
        </p:blipFill>
        <p:spPr>
          <a:xfrm>
            <a:off x="2135505" y="4220845"/>
            <a:ext cx="215900" cy="3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2023-07-22T08:40:16Z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