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7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4.png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3"/>
          <a:stretch>
            <a:fillRect/>
          </a:stretch>
        </p:blipFill>
        <p:spPr>
          <a:xfrm>
            <a:off x="3071495" y="2810510"/>
            <a:ext cx="6583045" cy="104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4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948571" y="2807099"/>
            <a:ext cx="333333" cy="31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7060"/>
            <a:ext cx="10800000" cy="278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8586666" y="4252501"/>
            <a:ext cx="209523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3662857" y="4690695"/>
            <a:ext cx="209523" cy="2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7996190" y="5290831"/>
            <a:ext cx="276190" cy="16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9653333" y="5290831"/>
            <a:ext cx="266666" cy="16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2729523" y="5405143"/>
            <a:ext cx="276190" cy="13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5081904" y="5405143"/>
            <a:ext cx="276190" cy="13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3662857" y="5690922"/>
            <a:ext cx="209523" cy="2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8586666" y="5833811"/>
            <a:ext cx="209523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1842879"/>
            <a:ext cx="476190" cy="29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666" y="1842879"/>
            <a:ext cx="476190" cy="29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625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6739047" y="5392742"/>
            <a:ext cx="819047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8891428" y="5392742"/>
            <a:ext cx="819047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451675"/>
            <a:ext cx="942857" cy="2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3062638"/>
            <a:ext cx="3028571" cy="30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3673600"/>
            <a:ext cx="3028571" cy="30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4275017"/>
            <a:ext cx="4561904" cy="2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2023-07-22T07:50:15Z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