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4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2" t="65563" r="30221"/>
          <a:stretch>
            <a:fillRect/>
          </a:stretch>
        </p:blipFill>
        <p:spPr>
          <a:xfrm>
            <a:off x="3575720" y="3861048"/>
            <a:ext cx="5912485" cy="63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44437"/>
          <a:stretch>
            <a:fillRect/>
          </a:stretch>
        </p:blipFill>
        <p:spPr>
          <a:xfrm>
            <a:off x="4439816" y="2204864"/>
            <a:ext cx="4817110" cy="117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993776"/>
            <a:ext cx="695238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1993776"/>
            <a:ext cx="695238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5238" y="1993776"/>
            <a:ext cx="695238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127760" y="2420620"/>
            <a:ext cx="136784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4655820" y="2493010"/>
            <a:ext cx="1368172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8256270" y="2493010"/>
            <a:ext cx="1703542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567608" y="2420620"/>
            <a:ext cx="1596722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023992" y="2493010"/>
            <a:ext cx="1668398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9959812" y="2493010"/>
            <a:ext cx="1333028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2" grpId="0" bldLvl="0" animBg="1"/>
      <p:bldP spid="33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2641885"/>
            <a:ext cx="371428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9047" y="3319381"/>
            <a:ext cx="38095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4006420"/>
            <a:ext cx="390476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3120612"/>
            <a:ext cx="2133333" cy="28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5570" y="3645024"/>
            <a:ext cx="8670870" cy="48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8950"/>
            <a:ext cx="10800000" cy="179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671321" y="5229200"/>
            <a:ext cx="2192432" cy="3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671180" y="5921893"/>
            <a:ext cx="2304761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3975941" y="5229200"/>
            <a:ext cx="2798874" cy="3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492115"/>
            <a:ext cx="2733333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094425"/>
            <a:ext cx="3809523" cy="29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