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6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523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tags" Target="../tags/tag6.xml"/><Relationship Id="rId7" Type="http://schemas.openxmlformats.org/officeDocument/2006/relationships/image" Target="../media/image7.png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8.xml"/><Relationship Id="rId4" Type="http://schemas.openxmlformats.org/officeDocument/2006/relationships/tags" Target="../tags/ta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39" t="52055" r="32890"/>
          <a:stretch>
            <a:fillRect/>
          </a:stretch>
        </p:blipFill>
        <p:spPr>
          <a:xfrm>
            <a:off x="3359696" y="3717032"/>
            <a:ext cx="5506085" cy="1025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561" b="47945"/>
          <a:stretch>
            <a:fillRect/>
          </a:stretch>
        </p:blipFill>
        <p:spPr>
          <a:xfrm>
            <a:off x="3287688" y="2191217"/>
            <a:ext cx="6062345" cy="1059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64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0348571" y="3281768"/>
            <a:ext cx="219047" cy="238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4655820" y="3068955"/>
            <a:ext cx="397510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8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67619" y="2725888"/>
            <a:ext cx="371428" cy="23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77142" y="2725888"/>
            <a:ext cx="219047" cy="23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43809" y="2725888"/>
            <a:ext cx="219047" cy="23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20000" y="4346329"/>
            <a:ext cx="219047" cy="23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948571" y="4346329"/>
            <a:ext cx="219047" cy="23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58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415238" y="2919604"/>
            <a:ext cx="219047" cy="238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241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428815"/>
            <a:ext cx="10800000" cy="25951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6599425" y="3676876"/>
            <a:ext cx="219047" cy="248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white">
          <a:xfrm>
            <a:off x="6599425" y="4325653"/>
            <a:ext cx="228571" cy="238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6599425" y="4974430"/>
            <a:ext cx="219047" cy="238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6599425" y="5613666"/>
            <a:ext cx="219047" cy="238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Y1YTJmZjRhMDVhODY4MWZkM2Y1NjZmNGFiZDE4MjE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2023-07-22T08:36:23Z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0803F182AC044BA3913AF2E555CD301E</vt:lpwstr>
  </property>
</Properties>
</file>