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1483" y="605"/>
      </p:cViewPr>
      <p:guideLst>
        <p:guide orient="horz" pos="213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-1106" r="76669" b="1106"/>
          <a:stretch>
            <a:fillRect/>
          </a:stretch>
        </p:blipFill>
        <p:spPr>
          <a:xfrm>
            <a:off x="4295800" y="1700808"/>
            <a:ext cx="4004945" cy="129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645024"/>
            <a:ext cx="10066892" cy="1082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55"/>
          <a:stretch/>
        </p:blipFill>
        <p:spPr>
          <a:xfrm>
            <a:off x="623392" y="908720"/>
            <a:ext cx="10800000" cy="164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17" y="2531317"/>
            <a:ext cx="10800000" cy="3018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277533" y="3830443"/>
            <a:ext cx="1938148" cy="41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610726" y="3916416"/>
            <a:ext cx="1838095" cy="30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86917" y="4537322"/>
            <a:ext cx="3780952" cy="101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629774" y="4518218"/>
            <a:ext cx="3952380" cy="29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3215681" y="3830443"/>
            <a:ext cx="1334006" cy="41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6340" y="2375158"/>
            <a:ext cx="4791075" cy="42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341" y="2996953"/>
            <a:ext cx="2091348" cy="39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6190" y="3701025"/>
            <a:ext cx="2761904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7689" y="2996953"/>
            <a:ext cx="2699726" cy="39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3282653"/>
            <a:ext cx="1828571" cy="28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428" y="3273105"/>
            <a:ext cx="1828572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3874638"/>
            <a:ext cx="2000000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91428" y="3874638"/>
            <a:ext cx="2761904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99020"/>
            <a:ext cx="10800000" cy="233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608948" y="5097239"/>
            <a:ext cx="1819047" cy="29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599425" y="5698621"/>
            <a:ext cx="6800000" cy="3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2023-07-22T09:29:33Z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