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C9F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3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6.png"/><Relationship Id="rId5" Type="http://schemas.openxmlformats.org/officeDocument/2006/relationships/tags" Target="../tags/tag6.xml"/><Relationship Id="rId10" Type="http://schemas.openxmlformats.org/officeDocument/2006/relationships/image" Target="../media/image5.png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/>
          <a:stretch>
            <a:fillRect/>
          </a:stretch>
        </p:blipFill>
        <p:spPr>
          <a:xfrm>
            <a:off x="2495550" y="2708910"/>
            <a:ext cx="7445375" cy="125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2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691428" y="2643312"/>
            <a:ext cx="342857" cy="21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43809" y="2643312"/>
            <a:ext cx="342857" cy="21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86666" y="2643312"/>
            <a:ext cx="361904" cy="21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48571" y="2643312"/>
            <a:ext cx="352380" cy="21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00952" y="2643312"/>
            <a:ext cx="352380" cy="21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43809" y="2643312"/>
            <a:ext cx="371428" cy="21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05714" y="2643312"/>
            <a:ext cx="352380" cy="21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135505" y="1628775"/>
            <a:ext cx="8212455" cy="388556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645535" y="2475865"/>
            <a:ext cx="4970780" cy="809625"/>
          </a:xfrm>
          <a:prstGeom prst="line">
            <a:avLst/>
          </a:prstGeom>
          <a:ln w="28575">
            <a:solidFill>
              <a:srgbClr val="59C9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4943872" y="2348865"/>
            <a:ext cx="143748" cy="864235"/>
          </a:xfrm>
          <a:prstGeom prst="line">
            <a:avLst/>
          </a:prstGeom>
          <a:ln w="28575">
            <a:solidFill>
              <a:srgbClr val="59C9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>
            <a:off x="6671945" y="2348865"/>
            <a:ext cx="144145" cy="864235"/>
          </a:xfrm>
          <a:prstGeom prst="line">
            <a:avLst/>
          </a:prstGeom>
          <a:ln w="28575">
            <a:solidFill>
              <a:srgbClr val="59C9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8472170" y="2421255"/>
            <a:ext cx="144145" cy="864235"/>
          </a:xfrm>
          <a:prstGeom prst="line">
            <a:avLst/>
          </a:prstGeom>
          <a:ln w="28575">
            <a:solidFill>
              <a:srgbClr val="59C9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 flipH="1">
            <a:off x="5087620" y="2421255"/>
            <a:ext cx="4248785" cy="791845"/>
          </a:xfrm>
          <a:prstGeom prst="line">
            <a:avLst/>
          </a:prstGeom>
          <a:ln w="28575">
            <a:solidFill>
              <a:srgbClr val="59C9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 flipH="1">
            <a:off x="3863975" y="3861435"/>
            <a:ext cx="2663825" cy="1007745"/>
          </a:xfrm>
          <a:prstGeom prst="line">
            <a:avLst/>
          </a:prstGeom>
          <a:ln w="28575">
            <a:solidFill>
              <a:srgbClr val="59C9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7"/>
            </p:custDataLst>
          </p:nvPr>
        </p:nvCxnSpPr>
        <p:spPr>
          <a:xfrm flipH="1">
            <a:off x="6671945" y="3942265"/>
            <a:ext cx="1944370" cy="926915"/>
          </a:xfrm>
          <a:prstGeom prst="line">
            <a:avLst/>
          </a:prstGeom>
          <a:ln w="28575">
            <a:solidFill>
              <a:srgbClr val="59C9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8"/>
            </p:custDataLst>
          </p:nvPr>
        </p:nvCxnSpPr>
        <p:spPr>
          <a:xfrm>
            <a:off x="5087620" y="4026139"/>
            <a:ext cx="3888740" cy="698762"/>
          </a:xfrm>
          <a:prstGeom prst="line">
            <a:avLst/>
          </a:prstGeom>
          <a:ln w="28575">
            <a:solidFill>
              <a:srgbClr val="59C9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5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48571" y="1182096"/>
            <a:ext cx="400000" cy="23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0952" y="1926981"/>
            <a:ext cx="219047" cy="22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9523" y="1917432"/>
            <a:ext cx="219047" cy="23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72380" y="1917432"/>
            <a:ext cx="390477" cy="23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43809" y="1879232"/>
            <a:ext cx="361904" cy="30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58095" y="2652768"/>
            <a:ext cx="380952" cy="23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00952" y="3378554"/>
            <a:ext cx="219047" cy="23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29523" y="3378554"/>
            <a:ext cx="219047" cy="23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72380" y="3378554"/>
            <a:ext cx="390477" cy="23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34285" y="3340354"/>
            <a:ext cx="371428" cy="315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7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4285" y="2050753"/>
            <a:ext cx="209523" cy="21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3809" y="2050753"/>
            <a:ext cx="352380" cy="21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4285" y="2652182"/>
            <a:ext cx="371428" cy="21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34285" y="2652182"/>
            <a:ext cx="371428" cy="21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48571" y="2652182"/>
            <a:ext cx="352380" cy="21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34285" y="3272704"/>
            <a:ext cx="209523" cy="22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20000" y="3272704"/>
            <a:ext cx="371428" cy="22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67619" y="3272704"/>
            <a:ext cx="361904" cy="22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34285" y="3272704"/>
            <a:ext cx="371428" cy="22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860"/>
            <a:ext cx="10800000" cy="259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1196190" y="5296312"/>
            <a:ext cx="2133333" cy="30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1205714" y="5906926"/>
            <a:ext cx="4104761" cy="29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2023-07-22T07:37:15Z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