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3" d="100"/>
          <a:sy n="63" d="100"/>
        </p:scale>
        <p:origin x="1291" y="494"/>
      </p:cViewPr>
      <p:guideLst>
        <p:guide orient="horz" pos="219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5.png"/><Relationship Id="rId18" Type="http://schemas.openxmlformats.org/officeDocument/2006/relationships/image" Target="../media/image10.png"/><Relationship Id="rId3" Type="http://schemas.openxmlformats.org/officeDocument/2006/relationships/tags" Target="../tags/tag4.xml"/><Relationship Id="rId21" Type="http://schemas.openxmlformats.org/officeDocument/2006/relationships/image" Target="../media/image13.png"/><Relationship Id="rId7" Type="http://schemas.openxmlformats.org/officeDocument/2006/relationships/tags" Target="../tags/tag8.xml"/><Relationship Id="rId12" Type="http://schemas.openxmlformats.org/officeDocument/2006/relationships/image" Target="../media/image4.png"/><Relationship Id="rId17" Type="http://schemas.openxmlformats.org/officeDocument/2006/relationships/image" Target="../media/image9.png"/><Relationship Id="rId2" Type="http://schemas.openxmlformats.org/officeDocument/2006/relationships/tags" Target="../tags/tag3.xml"/><Relationship Id="rId16" Type="http://schemas.openxmlformats.org/officeDocument/2006/relationships/image" Target="../media/image8.png"/><Relationship Id="rId20" Type="http://schemas.openxmlformats.org/officeDocument/2006/relationships/image" Target="../media/image12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image" Target="../media/image7.png"/><Relationship Id="rId10" Type="http://schemas.openxmlformats.org/officeDocument/2006/relationships/tags" Target="../tags/tag11.xml"/><Relationship Id="rId19" Type="http://schemas.openxmlformats.org/officeDocument/2006/relationships/image" Target="../media/image11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6.png"/><Relationship Id="rId22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1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/>
          <a:stretch>
            <a:fillRect/>
          </a:stretch>
        </p:blipFill>
        <p:spPr>
          <a:xfrm>
            <a:off x="3215640" y="2637155"/>
            <a:ext cx="6043930" cy="113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1898583"/>
            <a:ext cx="390476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5714" y="1898583"/>
            <a:ext cx="219047" cy="22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2691433"/>
            <a:ext cx="219047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7142" y="2691433"/>
            <a:ext cx="219047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0000" y="2691433"/>
            <a:ext cx="390476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62857" y="2691433"/>
            <a:ext cx="390476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77142" y="2691433"/>
            <a:ext cx="219047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05714" y="2691433"/>
            <a:ext cx="219047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8571" y="3484283"/>
            <a:ext cx="219047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77142" y="3484283"/>
            <a:ext cx="219047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20000" y="3484283"/>
            <a:ext cx="390476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62857" y="3484283"/>
            <a:ext cx="390476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577142" y="3484283"/>
            <a:ext cx="219047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05714" y="3484283"/>
            <a:ext cx="219047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95870"/>
            <a:ext cx="10800000" cy="225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55370" y="4724400"/>
            <a:ext cx="3233420" cy="7829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192260" y="4580890"/>
            <a:ext cx="918210" cy="16548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816090" y="5454650"/>
            <a:ext cx="1003300" cy="6908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3287395" y="5507355"/>
            <a:ext cx="1104265" cy="65595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4543425" y="4652645"/>
            <a:ext cx="899795" cy="15824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2207895" y="5534660"/>
            <a:ext cx="925195" cy="7200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5594985" y="5454650"/>
            <a:ext cx="1092835" cy="81153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6527800" y="4707255"/>
            <a:ext cx="2357120" cy="74739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0297795" y="5507355"/>
            <a:ext cx="1028700" cy="694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2402758"/>
            <a:ext cx="1828571" cy="30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3013216"/>
            <a:ext cx="2752380" cy="2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38670"/>
            <a:ext cx="10800000" cy="201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599425" y="4387491"/>
            <a:ext cx="1828571" cy="29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599425" y="4988342"/>
            <a:ext cx="3057142" cy="29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391" y="2204864"/>
            <a:ext cx="1980752" cy="40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2925155"/>
            <a:ext cx="1971428" cy="29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72960"/>
            <a:ext cx="10800000" cy="313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1599425" y="3620606"/>
            <a:ext cx="2609523" cy="2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1599565" y="4710619"/>
            <a:ext cx="1977577" cy="46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1608948" y="5488329"/>
            <a:ext cx="2123809" cy="2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1608948" y="6088669"/>
            <a:ext cx="6800000" cy="2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32757" y="2204864"/>
            <a:ext cx="2531518" cy="40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3732757" y="4783143"/>
            <a:ext cx="2266088" cy="3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10" grpId="0" bldLvl="0" animBg="1"/>
      <p:bldP spid="11" grpId="0" bldLvl="0" animBg="1"/>
      <p:bldP spid="15" grpId="0" bldLvl="0" animBg="1"/>
      <p:bldP spid="16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2023-07-22T09:36:35Z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