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3143885" y="2708910"/>
            <a:ext cx="6764655" cy="110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1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823345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1823345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4285" y="1832911"/>
            <a:ext cx="219047" cy="22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6190" y="2464246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000" y="2473812"/>
            <a:ext cx="209523" cy="22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2473812"/>
            <a:ext cx="219047" cy="22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898427"/>
            <a:ext cx="219047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3165" y="3898265"/>
            <a:ext cx="323850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6190" y="3898427"/>
            <a:ext cx="219047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3898427"/>
            <a:ext cx="219047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0952" y="3850765"/>
            <a:ext cx="361904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761" y="3898427"/>
            <a:ext cx="219047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2380" y="3888895"/>
            <a:ext cx="285714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6190" y="3898427"/>
            <a:ext cx="219047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9523" y="3898427"/>
            <a:ext cx="390476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91428" y="3850765"/>
            <a:ext cx="361904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05714" y="2832237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2822697"/>
            <a:ext cx="285714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2832237"/>
            <a:ext cx="209523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832237"/>
            <a:ext cx="390476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705" y="2784475"/>
            <a:ext cx="36004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96230" y="3562985"/>
            <a:ext cx="38036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7619" y="3624030"/>
            <a:ext cx="390476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96455" y="3623945"/>
            <a:ext cx="38100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7619" y="3576332"/>
            <a:ext cx="333333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72380" y="4415823"/>
            <a:ext cx="390476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96380" y="4415790"/>
            <a:ext cx="31432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29523" y="4406284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58095" y="4406284"/>
            <a:ext cx="209523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880100" y="3629025"/>
            <a:ext cx="337185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animBg="1"/>
      <p:bldP spid="12" grpId="0" bldLvl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0129"/>
            <a:ext cx="10800000" cy="322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059466"/>
            <a:ext cx="1828571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455" y="2972377"/>
            <a:ext cx="2037809" cy="37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651231"/>
            <a:ext cx="3485714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43809" y="3651231"/>
            <a:ext cx="933333" cy="2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264" y="2900369"/>
            <a:ext cx="1433736" cy="44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63387"/>
            <a:ext cx="10800000" cy="217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463071" y="4925267"/>
            <a:ext cx="334772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0681" y="5537407"/>
            <a:ext cx="342011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"/>
            </p:custDataLst>
          </p:nvPr>
        </p:nvSpPr>
        <p:spPr bwMode="white">
          <a:xfrm>
            <a:off x="4925726" y="5008452"/>
            <a:ext cx="334772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5279421" y="5584397"/>
            <a:ext cx="4034155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