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2800" y="2928620"/>
            <a:ext cx="548640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9523" y="4099722"/>
            <a:ext cx="485714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4263210"/>
            <a:ext cx="6438095" cy="4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4606640"/>
            <a:ext cx="133333" cy="7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0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1296277"/>
            <a:ext cx="7428572" cy="177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3480435"/>
            <a:ext cx="9825990" cy="198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5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18229" y="3807190"/>
            <a:ext cx="488626" cy="31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3572" y="3807190"/>
            <a:ext cx="260600" cy="31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0889" y="3807190"/>
            <a:ext cx="472338" cy="31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08088" y="3807190"/>
            <a:ext cx="268744" cy="32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18819" y="4630048"/>
            <a:ext cx="480482" cy="31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6737" y="4630048"/>
            <a:ext cx="260600" cy="32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14773" y="4630048"/>
            <a:ext cx="268744" cy="31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42434" y="5452905"/>
            <a:ext cx="3909013" cy="39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90428" y="6275762"/>
            <a:ext cx="496770" cy="32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4285" y="1410485"/>
            <a:ext cx="571428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095" y="1420017"/>
            <a:ext cx="304761" cy="37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6666" y="2373247"/>
            <a:ext cx="1609523" cy="4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3333" y="3336009"/>
            <a:ext cx="266666" cy="37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0000" y="3336009"/>
            <a:ext cx="552380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6666" y="4298771"/>
            <a:ext cx="1076190" cy="4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1191169"/>
            <a:ext cx="4209523" cy="4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2163139"/>
            <a:ext cx="1352380" cy="4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0476" y="3849793"/>
            <a:ext cx="257142" cy="36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0000" y="3783089"/>
            <a:ext cx="1019047" cy="46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91428" y="4307190"/>
            <a:ext cx="533333" cy="46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4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2052" y="2093557"/>
            <a:ext cx="416107" cy="42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8066" y="2958759"/>
            <a:ext cx="368094" cy="31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2052" y="3719816"/>
            <a:ext cx="416107" cy="42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2052" y="4528940"/>
            <a:ext cx="416107" cy="42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6068" y="6211276"/>
            <a:ext cx="352090" cy="31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16851" y="5258302"/>
            <a:ext cx="296388" cy="3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9907" y="6174870"/>
            <a:ext cx="3017777" cy="42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196340"/>
            <a:ext cx="8999855" cy="3686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2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7225" y="3270885"/>
            <a:ext cx="1741170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6105" y="3270885"/>
            <a:ext cx="2535555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1775" y="6070136"/>
            <a:ext cx="7807953" cy="4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7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94268" y="6136408"/>
            <a:ext cx="1268189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